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3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</p:sldIdLst>
  <p:sldSz cy="11303000" cx="20104100"/>
  <p:notesSz cx="20104100" cy="11303000"/>
  <p:embeddedFontLst>
    <p:embeddedFont>
      <p:font typeface="Roboto"/>
      <p:regular r:id="rId14"/>
      <p:bold r:id="rId15"/>
      <p:italic r:id="rId16"/>
      <p:boldItalic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880" orient="horz"/>
        <p:guide pos="216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font" Target="fonts/Roboto-bold.fntdata"/><Relationship Id="rId14" Type="http://schemas.openxmlformats.org/officeDocument/2006/relationships/font" Target="fonts/Roboto-regular.fntdata"/><Relationship Id="rId17" Type="http://schemas.openxmlformats.org/officeDocument/2006/relationships/font" Target="fonts/Roboto-boldItalic.fntdata"/><Relationship Id="rId16" Type="http://schemas.openxmlformats.org/officeDocument/2006/relationships/font" Target="fonts/Roboto-italic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8712200" cy="5651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11387138" y="0"/>
            <a:ext cx="8712200" cy="5651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281738" y="847725"/>
            <a:ext cx="7540625" cy="423862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2009775" y="5368925"/>
            <a:ext cx="16084549" cy="50863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10736263"/>
            <a:ext cx="8712200" cy="5651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11387138" y="10736263"/>
            <a:ext cx="8712200" cy="5651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:notes"/>
          <p:cNvSpPr txBox="1"/>
          <p:nvPr>
            <p:ph idx="1" type="body"/>
          </p:nvPr>
        </p:nvSpPr>
        <p:spPr>
          <a:xfrm>
            <a:off x="2009775" y="5368925"/>
            <a:ext cx="16084549" cy="50863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" name="Google Shape;51;p1:notes"/>
          <p:cNvSpPr/>
          <p:nvPr>
            <p:ph idx="2" type="sldImg"/>
          </p:nvPr>
        </p:nvSpPr>
        <p:spPr>
          <a:xfrm>
            <a:off x="6281738" y="847725"/>
            <a:ext cx="7540625" cy="423862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3d9647486a_0_0:notes"/>
          <p:cNvSpPr/>
          <p:nvPr>
            <p:ph idx="2" type="sldImg"/>
          </p:nvPr>
        </p:nvSpPr>
        <p:spPr>
          <a:xfrm>
            <a:off x="6281738" y="847725"/>
            <a:ext cx="7540500" cy="42387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3" name="Google Shape;63;g3d9647486a_0_0:notes"/>
          <p:cNvSpPr txBox="1"/>
          <p:nvPr>
            <p:ph idx="1" type="body"/>
          </p:nvPr>
        </p:nvSpPr>
        <p:spPr>
          <a:xfrm>
            <a:off x="2009775" y="5368925"/>
            <a:ext cx="16084500" cy="508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" name="Google Shape;64;g3d9647486a_0_0:notes"/>
          <p:cNvSpPr txBox="1"/>
          <p:nvPr>
            <p:ph idx="12" type="sldNum"/>
          </p:nvPr>
        </p:nvSpPr>
        <p:spPr>
          <a:xfrm>
            <a:off x="11387138" y="10736263"/>
            <a:ext cx="8712300" cy="565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2:notes"/>
          <p:cNvSpPr txBox="1"/>
          <p:nvPr>
            <p:ph idx="1" type="body"/>
          </p:nvPr>
        </p:nvSpPr>
        <p:spPr>
          <a:xfrm>
            <a:off x="2009775" y="5368925"/>
            <a:ext cx="16084549" cy="50863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" name="Google Shape;84;p2:notes"/>
          <p:cNvSpPr/>
          <p:nvPr>
            <p:ph idx="2" type="sldImg"/>
          </p:nvPr>
        </p:nvSpPr>
        <p:spPr>
          <a:xfrm>
            <a:off x="6281738" y="847725"/>
            <a:ext cx="7540625" cy="423862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3:notes"/>
          <p:cNvSpPr/>
          <p:nvPr>
            <p:ph idx="2" type="sldImg"/>
          </p:nvPr>
        </p:nvSpPr>
        <p:spPr>
          <a:xfrm>
            <a:off x="6281738" y="847725"/>
            <a:ext cx="7540625" cy="423862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4" name="Google Shape;244;p3:notes"/>
          <p:cNvSpPr txBox="1"/>
          <p:nvPr>
            <p:ph idx="1" type="body"/>
          </p:nvPr>
        </p:nvSpPr>
        <p:spPr>
          <a:xfrm>
            <a:off x="2009775" y="5368925"/>
            <a:ext cx="16084549" cy="50863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5" name="Google Shape;245;p3:notes"/>
          <p:cNvSpPr txBox="1"/>
          <p:nvPr>
            <p:ph idx="12" type="sldNum"/>
          </p:nvPr>
        </p:nvSpPr>
        <p:spPr>
          <a:xfrm>
            <a:off x="11387138" y="10736263"/>
            <a:ext cx="8712200" cy="5651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g3d9647486a_2_4:notes"/>
          <p:cNvSpPr/>
          <p:nvPr>
            <p:ph idx="2" type="sldImg"/>
          </p:nvPr>
        </p:nvSpPr>
        <p:spPr>
          <a:xfrm>
            <a:off x="6281738" y="847725"/>
            <a:ext cx="7540500" cy="42387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5" name="Google Shape;275;g3d9647486a_2_4:notes"/>
          <p:cNvSpPr txBox="1"/>
          <p:nvPr>
            <p:ph idx="1" type="body"/>
          </p:nvPr>
        </p:nvSpPr>
        <p:spPr>
          <a:xfrm>
            <a:off x="2009775" y="5368925"/>
            <a:ext cx="16084500" cy="508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6" name="Google Shape;276;g3d9647486a_2_4:notes"/>
          <p:cNvSpPr txBox="1"/>
          <p:nvPr>
            <p:ph idx="12" type="sldNum"/>
          </p:nvPr>
        </p:nvSpPr>
        <p:spPr>
          <a:xfrm>
            <a:off x="11387138" y="10736263"/>
            <a:ext cx="8712300" cy="565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g3d96491c17_0_0:notes"/>
          <p:cNvSpPr/>
          <p:nvPr>
            <p:ph idx="2" type="sldImg"/>
          </p:nvPr>
        </p:nvSpPr>
        <p:spPr>
          <a:xfrm>
            <a:off x="6281738" y="847725"/>
            <a:ext cx="7540500" cy="42387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1" name="Google Shape;291;g3d96491c17_0_0:notes"/>
          <p:cNvSpPr txBox="1"/>
          <p:nvPr>
            <p:ph idx="1" type="body"/>
          </p:nvPr>
        </p:nvSpPr>
        <p:spPr>
          <a:xfrm>
            <a:off x="2009775" y="5368925"/>
            <a:ext cx="16084500" cy="508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2" name="Google Shape;292;g3d96491c17_0_0:notes"/>
          <p:cNvSpPr txBox="1"/>
          <p:nvPr>
            <p:ph idx="12" type="sldNum"/>
          </p:nvPr>
        </p:nvSpPr>
        <p:spPr>
          <a:xfrm>
            <a:off x="11387138" y="10736263"/>
            <a:ext cx="8712300" cy="565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g3d96491c17_0_15:notes"/>
          <p:cNvSpPr/>
          <p:nvPr>
            <p:ph idx="2" type="sldImg"/>
          </p:nvPr>
        </p:nvSpPr>
        <p:spPr>
          <a:xfrm>
            <a:off x="6281738" y="847725"/>
            <a:ext cx="7540500" cy="42387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09" name="Google Shape;309;g3d96491c17_0_15:notes"/>
          <p:cNvSpPr txBox="1"/>
          <p:nvPr>
            <p:ph idx="1" type="body"/>
          </p:nvPr>
        </p:nvSpPr>
        <p:spPr>
          <a:xfrm>
            <a:off x="2009775" y="5368925"/>
            <a:ext cx="16084500" cy="508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0" name="Google Shape;310;g3d96491c17_0_15:notes"/>
          <p:cNvSpPr txBox="1"/>
          <p:nvPr>
            <p:ph idx="12" type="sldNum"/>
          </p:nvPr>
        </p:nvSpPr>
        <p:spPr>
          <a:xfrm>
            <a:off x="11387138" y="10736263"/>
            <a:ext cx="8712300" cy="565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23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4:notes"/>
          <p:cNvSpPr txBox="1"/>
          <p:nvPr>
            <p:ph idx="1" type="body"/>
          </p:nvPr>
        </p:nvSpPr>
        <p:spPr>
          <a:xfrm>
            <a:off x="2009775" y="5368925"/>
            <a:ext cx="16084549" cy="50863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5" name="Google Shape;325;p4:notes"/>
          <p:cNvSpPr/>
          <p:nvPr>
            <p:ph idx="2" type="sldImg"/>
          </p:nvPr>
        </p:nvSpPr>
        <p:spPr>
          <a:xfrm>
            <a:off x="6281738" y="847725"/>
            <a:ext cx="7540625" cy="423862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ontent" type="obj">
  <p:cSld name="OBJECT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/>
          <p:nvPr>
            <p:ph type="title"/>
          </p:nvPr>
        </p:nvSpPr>
        <p:spPr>
          <a:xfrm>
            <a:off x="1474874" y="884086"/>
            <a:ext cx="17154352" cy="174878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565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7" name="Google Shape;17;p2"/>
          <p:cNvSpPr txBox="1"/>
          <p:nvPr>
            <p:ph idx="1" type="body"/>
          </p:nvPr>
        </p:nvSpPr>
        <p:spPr>
          <a:xfrm>
            <a:off x="739056" y="4769203"/>
            <a:ext cx="18625986" cy="347217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/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8" name="Google Shape;18;p2"/>
          <p:cNvSpPr txBox="1"/>
          <p:nvPr>
            <p:ph idx="11" type="ftr"/>
          </p:nvPr>
        </p:nvSpPr>
        <p:spPr>
          <a:xfrm>
            <a:off x="6835394" y="10511790"/>
            <a:ext cx="6433312" cy="5651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9" name="Google Shape;19;p2"/>
          <p:cNvSpPr txBox="1"/>
          <p:nvPr>
            <p:ph idx="10" type="dt"/>
          </p:nvPr>
        </p:nvSpPr>
        <p:spPr>
          <a:xfrm>
            <a:off x="1005205" y="10511790"/>
            <a:ext cx="4623943" cy="5651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0" name="Google Shape;20;p2"/>
          <p:cNvSpPr txBox="1"/>
          <p:nvPr>
            <p:ph idx="12" type="sldNum"/>
          </p:nvPr>
        </p:nvSpPr>
        <p:spPr>
          <a:xfrm>
            <a:off x="19495752" y="10723295"/>
            <a:ext cx="241934" cy="3460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25400" marR="0" rtl="0" algn="l">
              <a:lnSpc>
                <a:spcPct val="102000"/>
              </a:lnSpc>
              <a:spcBef>
                <a:spcPts val="0"/>
              </a:spcBef>
              <a:buNone/>
              <a:defRPr b="0" i="0" sz="2500" u="none" cap="none" strike="noStrike">
                <a:solidFill>
                  <a:srgbClr val="3C3A3A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25400" marR="0" rtl="0" algn="l">
              <a:lnSpc>
                <a:spcPct val="102000"/>
              </a:lnSpc>
              <a:spcBef>
                <a:spcPts val="0"/>
              </a:spcBef>
              <a:buNone/>
              <a:defRPr b="0" i="0" sz="2500" u="none" cap="none" strike="noStrike">
                <a:solidFill>
                  <a:srgbClr val="3C3A3A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25400" marR="0" rtl="0" algn="l">
              <a:lnSpc>
                <a:spcPct val="102000"/>
              </a:lnSpc>
              <a:spcBef>
                <a:spcPts val="0"/>
              </a:spcBef>
              <a:buNone/>
              <a:defRPr b="0" i="0" sz="2500" u="none" cap="none" strike="noStrike">
                <a:solidFill>
                  <a:srgbClr val="3C3A3A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25400" marR="0" rtl="0" algn="l">
              <a:lnSpc>
                <a:spcPct val="102000"/>
              </a:lnSpc>
              <a:spcBef>
                <a:spcPts val="0"/>
              </a:spcBef>
              <a:buNone/>
              <a:defRPr b="0" i="0" sz="2500" u="none" cap="none" strike="noStrike">
                <a:solidFill>
                  <a:srgbClr val="3C3A3A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25400" marR="0" rtl="0" algn="l">
              <a:lnSpc>
                <a:spcPct val="102000"/>
              </a:lnSpc>
              <a:spcBef>
                <a:spcPts val="0"/>
              </a:spcBef>
              <a:buNone/>
              <a:defRPr b="0" i="0" sz="2500" u="none" cap="none" strike="noStrike">
                <a:solidFill>
                  <a:srgbClr val="3C3A3A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5400" marR="0" rtl="0" algn="l">
              <a:lnSpc>
                <a:spcPct val="102000"/>
              </a:lnSpc>
              <a:spcBef>
                <a:spcPts val="0"/>
              </a:spcBef>
              <a:buNone/>
              <a:defRPr b="0" i="0" sz="2500" u="none" cap="none" strike="noStrike">
                <a:solidFill>
                  <a:srgbClr val="3C3A3A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5400" marR="0" rtl="0" algn="l">
              <a:lnSpc>
                <a:spcPct val="102000"/>
              </a:lnSpc>
              <a:spcBef>
                <a:spcPts val="0"/>
              </a:spcBef>
              <a:buNone/>
              <a:defRPr b="0" i="0" sz="2500" u="none" cap="none" strike="noStrike">
                <a:solidFill>
                  <a:srgbClr val="3C3A3A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5400" marR="0" rtl="0" algn="l">
              <a:lnSpc>
                <a:spcPct val="102000"/>
              </a:lnSpc>
              <a:spcBef>
                <a:spcPts val="0"/>
              </a:spcBef>
              <a:buNone/>
              <a:defRPr b="0" i="0" sz="2500" u="none" cap="none" strike="noStrike">
                <a:solidFill>
                  <a:srgbClr val="3C3A3A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5400" marR="0" rtl="0" algn="l">
              <a:lnSpc>
                <a:spcPct val="102000"/>
              </a:lnSpc>
              <a:spcBef>
                <a:spcPts val="0"/>
              </a:spcBef>
              <a:buNone/>
              <a:defRPr b="0" i="0" sz="2500" u="none" cap="none" strike="noStrike">
                <a:solidFill>
                  <a:srgbClr val="3C3A3A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2540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showMasterSp="0">
  <p:cSld name="Title Only">
    <p:bg>
      <p:bgPr>
        <a:solidFill>
          <a:schemeClr val="lt1"/>
        </a:solidFill>
      </p:bgPr>
    </p:bg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/>
          <p:nvPr/>
        </p:nvSpPr>
        <p:spPr>
          <a:xfrm>
            <a:off x="17555138" y="412821"/>
            <a:ext cx="2135041" cy="994411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" name="Google Shape;23;p3"/>
          <p:cNvSpPr/>
          <p:nvPr/>
        </p:nvSpPr>
        <p:spPr>
          <a:xfrm>
            <a:off x="18048713" y="626673"/>
            <a:ext cx="64135" cy="63500"/>
          </a:xfrm>
          <a:custGeom>
            <a:pathLst>
              <a:path extrusionOk="0" h="63500" w="64134">
                <a:moveTo>
                  <a:pt x="41349" y="0"/>
                </a:moveTo>
                <a:lnTo>
                  <a:pt x="23629" y="0"/>
                </a:lnTo>
                <a:lnTo>
                  <a:pt x="15824" y="2843"/>
                </a:lnTo>
                <a:lnTo>
                  <a:pt x="3166" y="14238"/>
                </a:lnTo>
                <a:lnTo>
                  <a:pt x="0" y="21518"/>
                </a:lnTo>
                <a:lnTo>
                  <a:pt x="0" y="30378"/>
                </a:lnTo>
                <a:lnTo>
                  <a:pt x="23629" y="63292"/>
                </a:lnTo>
                <a:lnTo>
                  <a:pt x="41349" y="63292"/>
                </a:lnTo>
                <a:lnTo>
                  <a:pt x="63923" y="30378"/>
                </a:lnTo>
                <a:lnTo>
                  <a:pt x="63923" y="21518"/>
                </a:lnTo>
                <a:lnTo>
                  <a:pt x="60857" y="14238"/>
                </a:lnTo>
                <a:lnTo>
                  <a:pt x="48623" y="2843"/>
                </a:lnTo>
                <a:lnTo>
                  <a:pt x="41349" y="0"/>
                </a:lnTo>
                <a:close/>
              </a:path>
            </a:pathLst>
          </a:custGeom>
          <a:solidFill>
            <a:srgbClr val="3C3A3A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" name="Google Shape;24;p3"/>
          <p:cNvSpPr/>
          <p:nvPr/>
        </p:nvSpPr>
        <p:spPr>
          <a:xfrm>
            <a:off x="18522338" y="852930"/>
            <a:ext cx="106946" cy="10696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" name="Google Shape;25;p3"/>
          <p:cNvSpPr/>
          <p:nvPr/>
        </p:nvSpPr>
        <p:spPr>
          <a:xfrm>
            <a:off x="19098652" y="10446952"/>
            <a:ext cx="0" cy="854710"/>
          </a:xfrm>
          <a:custGeom>
            <a:pathLst>
              <a:path extrusionOk="0" h="854709" w="120000">
                <a:moveTo>
                  <a:pt x="0" y="0"/>
                </a:moveTo>
                <a:lnTo>
                  <a:pt x="0" y="854424"/>
                </a:lnTo>
              </a:path>
            </a:pathLst>
          </a:custGeom>
          <a:noFill/>
          <a:ln cap="flat" cmpd="sng" w="42700">
            <a:solidFill>
              <a:srgbClr val="65BB7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" name="Google Shape;26;p3"/>
          <p:cNvSpPr/>
          <p:nvPr/>
        </p:nvSpPr>
        <p:spPr>
          <a:xfrm>
            <a:off x="3423525" y="10708688"/>
            <a:ext cx="313055" cy="313055"/>
          </a:xfrm>
          <a:custGeom>
            <a:pathLst>
              <a:path extrusionOk="0" h="313054" w="313054">
                <a:moveTo>
                  <a:pt x="157438" y="0"/>
                </a:moveTo>
                <a:lnTo>
                  <a:pt x="156174" y="0"/>
                </a:lnTo>
                <a:lnTo>
                  <a:pt x="140864" y="748"/>
                </a:lnTo>
                <a:lnTo>
                  <a:pt x="96523" y="11904"/>
                </a:lnTo>
                <a:lnTo>
                  <a:pt x="45773" y="45668"/>
                </a:lnTo>
                <a:lnTo>
                  <a:pt x="12013" y="96427"/>
                </a:lnTo>
                <a:lnTo>
                  <a:pt x="0" y="156210"/>
                </a:lnTo>
                <a:lnTo>
                  <a:pt x="3017" y="186491"/>
                </a:lnTo>
                <a:lnTo>
                  <a:pt x="35876" y="255716"/>
                </a:lnTo>
                <a:lnTo>
                  <a:pt x="69497" y="286149"/>
                </a:lnTo>
                <a:lnTo>
                  <a:pt x="110469" y="305596"/>
                </a:lnTo>
                <a:lnTo>
                  <a:pt x="156382" y="312439"/>
                </a:lnTo>
                <a:lnTo>
                  <a:pt x="157962" y="312439"/>
                </a:lnTo>
                <a:lnTo>
                  <a:pt x="158802" y="312338"/>
                </a:lnTo>
                <a:lnTo>
                  <a:pt x="161653" y="312338"/>
                </a:lnTo>
                <a:lnTo>
                  <a:pt x="162493" y="312231"/>
                </a:lnTo>
                <a:lnTo>
                  <a:pt x="165020" y="312231"/>
                </a:lnTo>
                <a:lnTo>
                  <a:pt x="165336" y="312130"/>
                </a:lnTo>
                <a:lnTo>
                  <a:pt x="203749" y="305060"/>
                </a:lnTo>
                <a:lnTo>
                  <a:pt x="235736" y="290102"/>
                </a:lnTo>
                <a:lnTo>
                  <a:pt x="149633" y="290102"/>
                </a:lnTo>
                <a:lnTo>
                  <a:pt x="133821" y="281755"/>
                </a:lnTo>
                <a:lnTo>
                  <a:pt x="133335" y="281256"/>
                </a:lnTo>
                <a:lnTo>
                  <a:pt x="104004" y="281256"/>
                </a:lnTo>
                <a:lnTo>
                  <a:pt x="84176" y="270937"/>
                </a:lnTo>
                <a:lnTo>
                  <a:pt x="66351" y="257540"/>
                </a:lnTo>
                <a:lnTo>
                  <a:pt x="50915" y="241300"/>
                </a:lnTo>
                <a:lnTo>
                  <a:pt x="38257" y="222451"/>
                </a:lnTo>
                <a:lnTo>
                  <a:pt x="297224" y="222451"/>
                </a:lnTo>
                <a:lnTo>
                  <a:pt x="300644" y="216025"/>
                </a:lnTo>
                <a:lnTo>
                  <a:pt x="304994" y="201694"/>
                </a:lnTo>
                <a:lnTo>
                  <a:pt x="28772" y="201694"/>
                </a:lnTo>
                <a:lnTo>
                  <a:pt x="22839" y="179172"/>
                </a:lnTo>
                <a:lnTo>
                  <a:pt x="20870" y="156381"/>
                </a:lnTo>
                <a:lnTo>
                  <a:pt x="22843" y="133485"/>
                </a:lnTo>
                <a:lnTo>
                  <a:pt x="28772" y="111075"/>
                </a:lnTo>
                <a:lnTo>
                  <a:pt x="91451" y="111075"/>
                </a:lnTo>
                <a:lnTo>
                  <a:pt x="305050" y="110967"/>
                </a:lnTo>
                <a:lnTo>
                  <a:pt x="300644" y="96528"/>
                </a:lnTo>
                <a:lnTo>
                  <a:pt x="296854" y="90202"/>
                </a:lnTo>
                <a:lnTo>
                  <a:pt x="96422" y="90202"/>
                </a:lnTo>
                <a:lnTo>
                  <a:pt x="38257" y="90102"/>
                </a:lnTo>
                <a:lnTo>
                  <a:pt x="50362" y="72025"/>
                </a:lnTo>
                <a:lnTo>
                  <a:pt x="65165" y="56221"/>
                </a:lnTo>
                <a:lnTo>
                  <a:pt x="82397" y="42945"/>
                </a:lnTo>
                <a:lnTo>
                  <a:pt x="101793" y="32453"/>
                </a:lnTo>
                <a:lnTo>
                  <a:pt x="130981" y="32453"/>
                </a:lnTo>
                <a:lnTo>
                  <a:pt x="133037" y="30423"/>
                </a:lnTo>
                <a:lnTo>
                  <a:pt x="149633" y="22444"/>
                </a:lnTo>
                <a:lnTo>
                  <a:pt x="170498" y="22444"/>
                </a:lnTo>
                <a:lnTo>
                  <a:pt x="234092" y="22344"/>
                </a:lnTo>
                <a:lnTo>
                  <a:pt x="208645" y="9121"/>
                </a:lnTo>
                <a:lnTo>
                  <a:pt x="165760" y="423"/>
                </a:lnTo>
                <a:lnTo>
                  <a:pt x="164704" y="323"/>
                </a:lnTo>
                <a:lnTo>
                  <a:pt x="163548" y="323"/>
                </a:lnTo>
                <a:lnTo>
                  <a:pt x="162385" y="208"/>
                </a:lnTo>
                <a:lnTo>
                  <a:pt x="161337" y="208"/>
                </a:lnTo>
                <a:lnTo>
                  <a:pt x="160698" y="107"/>
                </a:lnTo>
                <a:lnTo>
                  <a:pt x="158594" y="107"/>
                </a:lnTo>
                <a:lnTo>
                  <a:pt x="157438" y="0"/>
                </a:lnTo>
                <a:close/>
              </a:path>
              <a:path extrusionOk="0" h="313054" w="313054">
                <a:moveTo>
                  <a:pt x="160698" y="312338"/>
                </a:moveTo>
                <a:lnTo>
                  <a:pt x="159226" y="312338"/>
                </a:lnTo>
                <a:lnTo>
                  <a:pt x="159750" y="312439"/>
                </a:lnTo>
                <a:lnTo>
                  <a:pt x="160597" y="312439"/>
                </a:lnTo>
                <a:close/>
              </a:path>
              <a:path extrusionOk="0" h="313054" w="313054">
                <a:moveTo>
                  <a:pt x="170498" y="222451"/>
                </a:moveTo>
                <a:lnTo>
                  <a:pt x="149633" y="222451"/>
                </a:lnTo>
                <a:lnTo>
                  <a:pt x="149633" y="290102"/>
                </a:lnTo>
                <a:lnTo>
                  <a:pt x="170498" y="290102"/>
                </a:lnTo>
                <a:lnTo>
                  <a:pt x="170498" y="222451"/>
                </a:lnTo>
                <a:close/>
              </a:path>
              <a:path extrusionOk="0" h="313054" w="313054">
                <a:moveTo>
                  <a:pt x="244790" y="222451"/>
                </a:moveTo>
                <a:lnTo>
                  <a:pt x="222762" y="222451"/>
                </a:lnTo>
                <a:lnTo>
                  <a:pt x="212999" y="246921"/>
                </a:lnTo>
                <a:lnTo>
                  <a:pt x="200666" y="267025"/>
                </a:lnTo>
                <a:lnTo>
                  <a:pt x="186315" y="281755"/>
                </a:lnTo>
                <a:lnTo>
                  <a:pt x="170498" y="290102"/>
                </a:lnTo>
                <a:lnTo>
                  <a:pt x="235736" y="290102"/>
                </a:lnTo>
                <a:lnTo>
                  <a:pt x="243368" y="286041"/>
                </a:lnTo>
                <a:lnTo>
                  <a:pt x="256291" y="275454"/>
                </a:lnTo>
                <a:lnTo>
                  <a:pt x="220450" y="275454"/>
                </a:lnTo>
                <a:lnTo>
                  <a:pt x="227749" y="263957"/>
                </a:lnTo>
                <a:lnTo>
                  <a:pt x="234279" y="251207"/>
                </a:lnTo>
                <a:lnTo>
                  <a:pt x="239979" y="237329"/>
                </a:lnTo>
                <a:lnTo>
                  <a:pt x="244790" y="222451"/>
                </a:lnTo>
                <a:close/>
              </a:path>
              <a:path extrusionOk="0" h="313054" w="313054">
                <a:moveTo>
                  <a:pt x="97370" y="222451"/>
                </a:moveTo>
                <a:lnTo>
                  <a:pt x="75449" y="222451"/>
                </a:lnTo>
                <a:lnTo>
                  <a:pt x="80963" y="239302"/>
                </a:lnTo>
                <a:lnTo>
                  <a:pt x="87632" y="254818"/>
                </a:lnTo>
                <a:lnTo>
                  <a:pt x="95348" y="268852"/>
                </a:lnTo>
                <a:lnTo>
                  <a:pt x="104004" y="281256"/>
                </a:lnTo>
                <a:lnTo>
                  <a:pt x="133335" y="281256"/>
                </a:lnTo>
                <a:lnTo>
                  <a:pt x="119471" y="267025"/>
                </a:lnTo>
                <a:lnTo>
                  <a:pt x="107136" y="246921"/>
                </a:lnTo>
                <a:lnTo>
                  <a:pt x="97370" y="222451"/>
                </a:lnTo>
                <a:close/>
              </a:path>
              <a:path extrusionOk="0" h="313054" w="313054">
                <a:moveTo>
                  <a:pt x="297224" y="222451"/>
                </a:moveTo>
                <a:lnTo>
                  <a:pt x="274300" y="222451"/>
                </a:lnTo>
                <a:lnTo>
                  <a:pt x="263796" y="238529"/>
                </a:lnTo>
                <a:lnTo>
                  <a:pt x="251209" y="252827"/>
                </a:lnTo>
                <a:lnTo>
                  <a:pt x="236705" y="265189"/>
                </a:lnTo>
                <a:lnTo>
                  <a:pt x="220450" y="275454"/>
                </a:lnTo>
                <a:lnTo>
                  <a:pt x="256291" y="275454"/>
                </a:lnTo>
                <a:lnTo>
                  <a:pt x="266883" y="266777"/>
                </a:lnTo>
                <a:lnTo>
                  <a:pt x="286150" y="243265"/>
                </a:lnTo>
                <a:lnTo>
                  <a:pt x="297224" y="222451"/>
                </a:lnTo>
                <a:close/>
              </a:path>
              <a:path extrusionOk="0" h="313054" w="313054">
                <a:moveTo>
                  <a:pt x="91451" y="111075"/>
                </a:moveTo>
                <a:lnTo>
                  <a:pt x="70287" y="111075"/>
                </a:lnTo>
                <a:lnTo>
                  <a:pt x="68689" y="121917"/>
                </a:lnTo>
                <a:lnTo>
                  <a:pt x="67549" y="132950"/>
                </a:lnTo>
                <a:lnTo>
                  <a:pt x="66833" y="144589"/>
                </a:lnTo>
                <a:lnTo>
                  <a:pt x="66596" y="156381"/>
                </a:lnTo>
                <a:lnTo>
                  <a:pt x="66852" y="168071"/>
                </a:lnTo>
                <a:lnTo>
                  <a:pt x="67611" y="179554"/>
                </a:lnTo>
                <a:lnTo>
                  <a:pt x="68865" y="190779"/>
                </a:lnTo>
                <a:lnTo>
                  <a:pt x="70603" y="201694"/>
                </a:lnTo>
                <a:lnTo>
                  <a:pt x="170498" y="201694"/>
                </a:lnTo>
                <a:lnTo>
                  <a:pt x="91999" y="201586"/>
                </a:lnTo>
                <a:lnTo>
                  <a:pt x="90042" y="190669"/>
                </a:lnTo>
                <a:lnTo>
                  <a:pt x="88635" y="179554"/>
                </a:lnTo>
                <a:lnTo>
                  <a:pt x="87754" y="167965"/>
                </a:lnTo>
                <a:lnTo>
                  <a:pt x="87463" y="156210"/>
                </a:lnTo>
                <a:lnTo>
                  <a:pt x="87732" y="144470"/>
                </a:lnTo>
                <a:lnTo>
                  <a:pt x="88517" y="132950"/>
                </a:lnTo>
                <a:lnTo>
                  <a:pt x="89776" y="121765"/>
                </a:lnTo>
                <a:lnTo>
                  <a:pt x="91451" y="111075"/>
                </a:lnTo>
                <a:close/>
              </a:path>
              <a:path extrusionOk="0" h="313054" w="313054">
                <a:moveTo>
                  <a:pt x="249868" y="111075"/>
                </a:moveTo>
                <a:lnTo>
                  <a:pt x="228671" y="111075"/>
                </a:lnTo>
                <a:lnTo>
                  <a:pt x="230413" y="121917"/>
                </a:lnTo>
                <a:lnTo>
                  <a:pt x="231653" y="132950"/>
                </a:lnTo>
                <a:lnTo>
                  <a:pt x="232422" y="144589"/>
                </a:lnTo>
                <a:lnTo>
                  <a:pt x="232678" y="156381"/>
                </a:lnTo>
                <a:lnTo>
                  <a:pt x="232383" y="168071"/>
                </a:lnTo>
                <a:lnTo>
                  <a:pt x="231515" y="179554"/>
                </a:lnTo>
                <a:lnTo>
                  <a:pt x="230094" y="190779"/>
                </a:lnTo>
                <a:lnTo>
                  <a:pt x="228140" y="201694"/>
                </a:lnTo>
                <a:lnTo>
                  <a:pt x="304994" y="201694"/>
                </a:lnTo>
                <a:lnTo>
                  <a:pt x="249529" y="201586"/>
                </a:lnTo>
                <a:lnTo>
                  <a:pt x="251269" y="190669"/>
                </a:lnTo>
                <a:lnTo>
                  <a:pt x="252516" y="179554"/>
                </a:lnTo>
                <a:lnTo>
                  <a:pt x="253287" y="167965"/>
                </a:lnTo>
                <a:lnTo>
                  <a:pt x="253541" y="156210"/>
                </a:lnTo>
                <a:lnTo>
                  <a:pt x="253305" y="144470"/>
                </a:lnTo>
                <a:lnTo>
                  <a:pt x="252601" y="132950"/>
                </a:lnTo>
                <a:lnTo>
                  <a:pt x="251443" y="121765"/>
                </a:lnTo>
                <a:lnTo>
                  <a:pt x="249868" y="111075"/>
                </a:lnTo>
                <a:close/>
              </a:path>
              <a:path extrusionOk="0" h="313054" w="313054">
                <a:moveTo>
                  <a:pt x="249852" y="110967"/>
                </a:moveTo>
                <a:lnTo>
                  <a:pt x="149633" y="110967"/>
                </a:lnTo>
                <a:lnTo>
                  <a:pt x="149633" y="201586"/>
                </a:lnTo>
                <a:lnTo>
                  <a:pt x="170498" y="201586"/>
                </a:lnTo>
                <a:lnTo>
                  <a:pt x="170498" y="111075"/>
                </a:lnTo>
                <a:lnTo>
                  <a:pt x="249868" y="111075"/>
                </a:lnTo>
                <a:close/>
              </a:path>
              <a:path extrusionOk="0" h="313054" w="313054">
                <a:moveTo>
                  <a:pt x="305050" y="110967"/>
                </a:moveTo>
                <a:lnTo>
                  <a:pt x="283778" y="110967"/>
                </a:lnTo>
                <a:lnTo>
                  <a:pt x="289711" y="133485"/>
                </a:lnTo>
                <a:lnTo>
                  <a:pt x="291677" y="156381"/>
                </a:lnTo>
                <a:lnTo>
                  <a:pt x="289707" y="179172"/>
                </a:lnTo>
                <a:lnTo>
                  <a:pt x="283778" y="201586"/>
                </a:lnTo>
                <a:lnTo>
                  <a:pt x="305027" y="201586"/>
                </a:lnTo>
                <a:lnTo>
                  <a:pt x="309613" y="186443"/>
                </a:lnTo>
                <a:lnTo>
                  <a:pt x="312615" y="156210"/>
                </a:lnTo>
                <a:lnTo>
                  <a:pt x="309626" y="125958"/>
                </a:lnTo>
                <a:lnTo>
                  <a:pt x="305050" y="110967"/>
                </a:lnTo>
                <a:close/>
              </a:path>
              <a:path extrusionOk="0" h="313054" w="313054">
                <a:moveTo>
                  <a:pt x="170498" y="22444"/>
                </a:moveTo>
                <a:lnTo>
                  <a:pt x="149633" y="22444"/>
                </a:lnTo>
                <a:lnTo>
                  <a:pt x="149633" y="90202"/>
                </a:lnTo>
                <a:lnTo>
                  <a:pt x="296854" y="90202"/>
                </a:lnTo>
                <a:lnTo>
                  <a:pt x="170498" y="90102"/>
                </a:lnTo>
                <a:lnTo>
                  <a:pt x="170498" y="22444"/>
                </a:lnTo>
                <a:close/>
              </a:path>
              <a:path extrusionOk="0" h="313054" w="313054">
                <a:moveTo>
                  <a:pt x="130981" y="32453"/>
                </a:moveTo>
                <a:lnTo>
                  <a:pt x="101793" y="32453"/>
                </a:lnTo>
                <a:lnTo>
                  <a:pt x="93548" y="44605"/>
                </a:lnTo>
                <a:lnTo>
                  <a:pt x="86251" y="58353"/>
                </a:lnTo>
                <a:lnTo>
                  <a:pt x="79980" y="73564"/>
                </a:lnTo>
                <a:lnTo>
                  <a:pt x="74817" y="90102"/>
                </a:lnTo>
                <a:lnTo>
                  <a:pt x="96460" y="90102"/>
                </a:lnTo>
                <a:lnTo>
                  <a:pt x="105993" y="65107"/>
                </a:lnTo>
                <a:lnTo>
                  <a:pt x="118352" y="44917"/>
                </a:lnTo>
                <a:lnTo>
                  <a:pt x="130981" y="32453"/>
                </a:lnTo>
                <a:close/>
              </a:path>
              <a:path extrusionOk="0" h="313054" w="313054">
                <a:moveTo>
                  <a:pt x="234092" y="22344"/>
                </a:moveTo>
                <a:lnTo>
                  <a:pt x="170498" y="22344"/>
                </a:lnTo>
                <a:lnTo>
                  <a:pt x="187083" y="30379"/>
                </a:lnTo>
                <a:lnTo>
                  <a:pt x="201786" y="44942"/>
                </a:lnTo>
                <a:lnTo>
                  <a:pt x="214144" y="65151"/>
                </a:lnTo>
                <a:lnTo>
                  <a:pt x="223717" y="90102"/>
                </a:lnTo>
                <a:lnTo>
                  <a:pt x="245322" y="90102"/>
                </a:lnTo>
                <a:lnTo>
                  <a:pt x="240859" y="75496"/>
                </a:lnTo>
                <a:lnTo>
                  <a:pt x="235559" y="61927"/>
                </a:lnTo>
                <a:lnTo>
                  <a:pt x="229447" y="49484"/>
                </a:lnTo>
                <a:lnTo>
                  <a:pt x="222554" y="38255"/>
                </a:lnTo>
                <a:lnTo>
                  <a:pt x="256652" y="38255"/>
                </a:lnTo>
                <a:lnTo>
                  <a:pt x="246780" y="28937"/>
                </a:lnTo>
                <a:lnTo>
                  <a:pt x="234092" y="22344"/>
                </a:lnTo>
                <a:close/>
              </a:path>
              <a:path extrusionOk="0" h="313054" w="313054">
                <a:moveTo>
                  <a:pt x="256652" y="38255"/>
                </a:moveTo>
                <a:lnTo>
                  <a:pt x="222554" y="38255"/>
                </a:lnTo>
                <a:lnTo>
                  <a:pt x="237931" y="48326"/>
                </a:lnTo>
                <a:lnTo>
                  <a:pt x="251825" y="60422"/>
                </a:lnTo>
                <a:lnTo>
                  <a:pt x="264020" y="74397"/>
                </a:lnTo>
                <a:lnTo>
                  <a:pt x="274300" y="90102"/>
                </a:lnTo>
                <a:lnTo>
                  <a:pt x="296794" y="90102"/>
                </a:lnTo>
                <a:lnTo>
                  <a:pt x="278099" y="58497"/>
                </a:lnTo>
                <a:lnTo>
                  <a:pt x="256652" y="38255"/>
                </a:lnTo>
                <a:close/>
              </a:path>
            </a:pathLst>
          </a:custGeom>
          <a:solidFill>
            <a:srgbClr val="3C3A3A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" name="Google Shape;27;p3"/>
          <p:cNvSpPr/>
          <p:nvPr/>
        </p:nvSpPr>
        <p:spPr>
          <a:xfrm>
            <a:off x="421070" y="10714779"/>
            <a:ext cx="318135" cy="318770"/>
          </a:xfrm>
          <a:custGeom>
            <a:pathLst>
              <a:path extrusionOk="0" h="318770" w="318134">
                <a:moveTo>
                  <a:pt x="61554" y="0"/>
                </a:moveTo>
                <a:lnTo>
                  <a:pt x="23870" y="16750"/>
                </a:lnTo>
                <a:lnTo>
                  <a:pt x="133" y="70247"/>
                </a:lnTo>
                <a:lnTo>
                  <a:pt x="0" y="94377"/>
                </a:lnTo>
                <a:lnTo>
                  <a:pt x="4499" y="118255"/>
                </a:lnTo>
                <a:lnTo>
                  <a:pt x="26853" y="166818"/>
                </a:lnTo>
                <a:lnTo>
                  <a:pt x="63526" y="213618"/>
                </a:lnTo>
                <a:lnTo>
                  <a:pt x="96823" y="247174"/>
                </a:lnTo>
                <a:lnTo>
                  <a:pt x="138445" y="280078"/>
                </a:lnTo>
                <a:lnTo>
                  <a:pt x="176355" y="301363"/>
                </a:lnTo>
                <a:lnTo>
                  <a:pt x="217512" y="315232"/>
                </a:lnTo>
                <a:lnTo>
                  <a:pt x="246382" y="318362"/>
                </a:lnTo>
                <a:lnTo>
                  <a:pt x="249397" y="318275"/>
                </a:lnTo>
                <a:lnTo>
                  <a:pt x="287900" y="305144"/>
                </a:lnTo>
                <a:lnTo>
                  <a:pt x="251078" y="305144"/>
                </a:lnTo>
                <a:lnTo>
                  <a:pt x="237398" y="304981"/>
                </a:lnTo>
                <a:lnTo>
                  <a:pt x="154181" y="274477"/>
                </a:lnTo>
                <a:lnTo>
                  <a:pt x="93469" y="225510"/>
                </a:lnTo>
                <a:lnTo>
                  <a:pt x="53853" y="181484"/>
                </a:lnTo>
                <a:lnTo>
                  <a:pt x="28044" y="141846"/>
                </a:lnTo>
                <a:lnTo>
                  <a:pt x="15066" y="104653"/>
                </a:lnTo>
                <a:lnTo>
                  <a:pt x="13943" y="67966"/>
                </a:lnTo>
                <a:lnTo>
                  <a:pt x="14582" y="62121"/>
                </a:lnTo>
                <a:lnTo>
                  <a:pt x="28382" y="32417"/>
                </a:lnTo>
                <a:lnTo>
                  <a:pt x="29603" y="30529"/>
                </a:lnTo>
                <a:lnTo>
                  <a:pt x="32209" y="26408"/>
                </a:lnTo>
                <a:lnTo>
                  <a:pt x="37860" y="21540"/>
                </a:lnTo>
                <a:lnTo>
                  <a:pt x="46203" y="15056"/>
                </a:lnTo>
                <a:lnTo>
                  <a:pt x="52959" y="12378"/>
                </a:lnTo>
                <a:lnTo>
                  <a:pt x="78664" y="12378"/>
                </a:lnTo>
                <a:lnTo>
                  <a:pt x="69660" y="3374"/>
                </a:lnTo>
                <a:lnTo>
                  <a:pt x="61554" y="0"/>
                </a:lnTo>
                <a:close/>
              </a:path>
              <a:path extrusionOk="0" h="318770" w="318134">
                <a:moveTo>
                  <a:pt x="265880" y="199439"/>
                </a:moveTo>
                <a:lnTo>
                  <a:pt x="241299" y="199439"/>
                </a:lnTo>
                <a:lnTo>
                  <a:pt x="251114" y="203532"/>
                </a:lnTo>
                <a:lnTo>
                  <a:pt x="281303" y="233588"/>
                </a:lnTo>
                <a:lnTo>
                  <a:pt x="285679" y="237917"/>
                </a:lnTo>
                <a:lnTo>
                  <a:pt x="291888" y="243682"/>
                </a:lnTo>
                <a:lnTo>
                  <a:pt x="298415" y="250217"/>
                </a:lnTo>
                <a:lnTo>
                  <a:pt x="303493" y="257554"/>
                </a:lnTo>
                <a:lnTo>
                  <a:pt x="305352" y="265725"/>
                </a:lnTo>
                <a:lnTo>
                  <a:pt x="305144" y="271031"/>
                </a:lnTo>
                <a:lnTo>
                  <a:pt x="277098" y="296877"/>
                </a:lnTo>
                <a:lnTo>
                  <a:pt x="251078" y="305144"/>
                </a:lnTo>
                <a:lnTo>
                  <a:pt x="287900" y="305144"/>
                </a:lnTo>
                <a:lnTo>
                  <a:pt x="315473" y="276258"/>
                </a:lnTo>
                <a:lnTo>
                  <a:pt x="317981" y="266987"/>
                </a:lnTo>
                <a:lnTo>
                  <a:pt x="317228" y="256944"/>
                </a:lnTo>
                <a:lnTo>
                  <a:pt x="313119" y="247447"/>
                </a:lnTo>
                <a:lnTo>
                  <a:pt x="306820" y="239380"/>
                </a:lnTo>
                <a:lnTo>
                  <a:pt x="299374" y="232134"/>
                </a:lnTo>
                <a:lnTo>
                  <a:pt x="291825" y="225101"/>
                </a:lnTo>
                <a:lnTo>
                  <a:pt x="283674" y="216841"/>
                </a:lnTo>
                <a:lnTo>
                  <a:pt x="275560" y="208530"/>
                </a:lnTo>
                <a:lnTo>
                  <a:pt x="267180" y="200512"/>
                </a:lnTo>
                <a:lnTo>
                  <a:pt x="265880" y="199439"/>
                </a:lnTo>
                <a:close/>
              </a:path>
              <a:path extrusionOk="0" h="318770" w="318134">
                <a:moveTo>
                  <a:pt x="78664" y="12378"/>
                </a:moveTo>
                <a:lnTo>
                  <a:pt x="52959" y="12378"/>
                </a:lnTo>
                <a:lnTo>
                  <a:pt x="64117" y="15717"/>
                </a:lnTo>
                <a:lnTo>
                  <a:pt x="69007" y="21540"/>
                </a:lnTo>
                <a:lnTo>
                  <a:pt x="101310" y="53692"/>
                </a:lnTo>
                <a:lnTo>
                  <a:pt x="107411" y="59486"/>
                </a:lnTo>
                <a:lnTo>
                  <a:pt x="113369" y="65913"/>
                </a:lnTo>
                <a:lnTo>
                  <a:pt x="117420" y="73214"/>
                </a:lnTo>
                <a:lnTo>
                  <a:pt x="117802" y="81629"/>
                </a:lnTo>
                <a:lnTo>
                  <a:pt x="116725" y="86383"/>
                </a:lnTo>
                <a:lnTo>
                  <a:pt x="113602" y="90418"/>
                </a:lnTo>
                <a:lnTo>
                  <a:pt x="110141" y="93843"/>
                </a:lnTo>
                <a:lnTo>
                  <a:pt x="96501" y="106049"/>
                </a:lnTo>
                <a:lnTo>
                  <a:pt x="88340" y="113873"/>
                </a:lnTo>
                <a:lnTo>
                  <a:pt x="106533" y="154001"/>
                </a:lnTo>
                <a:lnTo>
                  <a:pt x="132845" y="186221"/>
                </a:lnTo>
                <a:lnTo>
                  <a:pt x="164566" y="211843"/>
                </a:lnTo>
                <a:lnTo>
                  <a:pt x="199411" y="233157"/>
                </a:lnTo>
                <a:lnTo>
                  <a:pt x="200186" y="233588"/>
                </a:lnTo>
                <a:lnTo>
                  <a:pt x="201191" y="233545"/>
                </a:lnTo>
                <a:lnTo>
                  <a:pt x="201651" y="233099"/>
                </a:lnTo>
                <a:lnTo>
                  <a:pt x="216838" y="217217"/>
                </a:lnTo>
                <a:lnTo>
                  <a:pt x="198298" y="217217"/>
                </a:lnTo>
                <a:lnTo>
                  <a:pt x="186050" y="210277"/>
                </a:lnTo>
                <a:lnTo>
                  <a:pt x="142265" y="176801"/>
                </a:lnTo>
                <a:lnTo>
                  <a:pt x="117279" y="146507"/>
                </a:lnTo>
                <a:lnTo>
                  <a:pt x="101906" y="120904"/>
                </a:lnTo>
                <a:lnTo>
                  <a:pt x="102176" y="120501"/>
                </a:lnTo>
                <a:lnTo>
                  <a:pt x="104368" y="118244"/>
                </a:lnTo>
                <a:lnTo>
                  <a:pt x="122074" y="100527"/>
                </a:lnTo>
                <a:lnTo>
                  <a:pt x="129057" y="90107"/>
                </a:lnTo>
                <a:lnTo>
                  <a:pt x="131501" y="78327"/>
                </a:lnTo>
                <a:lnTo>
                  <a:pt x="129388" y="66619"/>
                </a:lnTo>
                <a:lnTo>
                  <a:pt x="122699" y="56413"/>
                </a:lnTo>
                <a:lnTo>
                  <a:pt x="78664" y="12378"/>
                </a:lnTo>
                <a:close/>
              </a:path>
              <a:path extrusionOk="0" h="318770" w="318134">
                <a:moveTo>
                  <a:pt x="237817" y="187618"/>
                </a:moveTo>
                <a:lnTo>
                  <a:pt x="227541" y="190581"/>
                </a:lnTo>
                <a:lnTo>
                  <a:pt x="218524" y="196998"/>
                </a:lnTo>
                <a:lnTo>
                  <a:pt x="198298" y="217217"/>
                </a:lnTo>
                <a:lnTo>
                  <a:pt x="216838" y="217217"/>
                </a:lnTo>
                <a:lnTo>
                  <a:pt x="225503" y="208156"/>
                </a:lnTo>
                <a:lnTo>
                  <a:pt x="234995" y="201608"/>
                </a:lnTo>
                <a:lnTo>
                  <a:pt x="241299" y="199439"/>
                </a:lnTo>
                <a:lnTo>
                  <a:pt x="265880" y="199439"/>
                </a:lnTo>
                <a:lnTo>
                  <a:pt x="258229" y="193128"/>
                </a:lnTo>
                <a:lnTo>
                  <a:pt x="248372" y="188378"/>
                </a:lnTo>
                <a:lnTo>
                  <a:pt x="237817" y="187618"/>
                </a:lnTo>
                <a:close/>
              </a:path>
            </a:pathLst>
          </a:custGeom>
          <a:solidFill>
            <a:srgbClr val="3C3A3A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" name="Google Shape;28;p3"/>
          <p:cNvSpPr txBox="1"/>
          <p:nvPr>
            <p:ph type="title"/>
          </p:nvPr>
        </p:nvSpPr>
        <p:spPr>
          <a:xfrm>
            <a:off x="1474874" y="884086"/>
            <a:ext cx="17154352" cy="174878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565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29" name="Google Shape;29;p3"/>
          <p:cNvSpPr txBox="1"/>
          <p:nvPr>
            <p:ph idx="11" type="ftr"/>
          </p:nvPr>
        </p:nvSpPr>
        <p:spPr>
          <a:xfrm>
            <a:off x="6835394" y="10511790"/>
            <a:ext cx="6433312" cy="5651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0" name="Google Shape;30;p3"/>
          <p:cNvSpPr txBox="1"/>
          <p:nvPr>
            <p:ph idx="10" type="dt"/>
          </p:nvPr>
        </p:nvSpPr>
        <p:spPr>
          <a:xfrm>
            <a:off x="1005205" y="10511790"/>
            <a:ext cx="4623943" cy="5651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1" name="Google Shape;31;p3"/>
          <p:cNvSpPr txBox="1"/>
          <p:nvPr>
            <p:ph idx="12" type="sldNum"/>
          </p:nvPr>
        </p:nvSpPr>
        <p:spPr>
          <a:xfrm>
            <a:off x="19495752" y="10723295"/>
            <a:ext cx="241934" cy="3460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25400" marR="0" rtl="0" algn="l">
              <a:lnSpc>
                <a:spcPct val="102000"/>
              </a:lnSpc>
              <a:spcBef>
                <a:spcPts val="0"/>
              </a:spcBef>
              <a:buNone/>
              <a:defRPr b="0" i="0" sz="2500">
                <a:solidFill>
                  <a:srgbClr val="3C3A3A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25400" marR="0" rtl="0" algn="l">
              <a:lnSpc>
                <a:spcPct val="102000"/>
              </a:lnSpc>
              <a:spcBef>
                <a:spcPts val="0"/>
              </a:spcBef>
              <a:buNone/>
              <a:defRPr b="0" i="0" sz="2500">
                <a:solidFill>
                  <a:srgbClr val="3C3A3A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25400" marR="0" rtl="0" algn="l">
              <a:lnSpc>
                <a:spcPct val="102000"/>
              </a:lnSpc>
              <a:spcBef>
                <a:spcPts val="0"/>
              </a:spcBef>
              <a:buNone/>
              <a:defRPr b="0" i="0" sz="2500">
                <a:solidFill>
                  <a:srgbClr val="3C3A3A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25400" marR="0" rtl="0" algn="l">
              <a:lnSpc>
                <a:spcPct val="102000"/>
              </a:lnSpc>
              <a:spcBef>
                <a:spcPts val="0"/>
              </a:spcBef>
              <a:buNone/>
              <a:defRPr b="0" i="0" sz="2500">
                <a:solidFill>
                  <a:srgbClr val="3C3A3A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25400" marR="0" rtl="0" algn="l">
              <a:lnSpc>
                <a:spcPct val="102000"/>
              </a:lnSpc>
              <a:spcBef>
                <a:spcPts val="0"/>
              </a:spcBef>
              <a:buNone/>
              <a:defRPr b="0" i="0" sz="2500">
                <a:solidFill>
                  <a:srgbClr val="3C3A3A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5400" marR="0" rtl="0" algn="l">
              <a:lnSpc>
                <a:spcPct val="102000"/>
              </a:lnSpc>
              <a:spcBef>
                <a:spcPts val="0"/>
              </a:spcBef>
              <a:buNone/>
              <a:defRPr b="0" i="0" sz="2500">
                <a:solidFill>
                  <a:srgbClr val="3C3A3A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5400" marR="0" rtl="0" algn="l">
              <a:lnSpc>
                <a:spcPct val="102000"/>
              </a:lnSpc>
              <a:spcBef>
                <a:spcPts val="0"/>
              </a:spcBef>
              <a:buNone/>
              <a:defRPr b="0" i="0" sz="2500">
                <a:solidFill>
                  <a:srgbClr val="3C3A3A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5400" marR="0" rtl="0" algn="l">
              <a:lnSpc>
                <a:spcPct val="102000"/>
              </a:lnSpc>
              <a:spcBef>
                <a:spcPts val="0"/>
              </a:spcBef>
              <a:buNone/>
              <a:defRPr b="0" i="0" sz="2500">
                <a:solidFill>
                  <a:srgbClr val="3C3A3A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5400" marR="0" rtl="0" algn="l">
              <a:lnSpc>
                <a:spcPct val="102000"/>
              </a:lnSpc>
              <a:spcBef>
                <a:spcPts val="0"/>
              </a:spcBef>
              <a:buNone/>
              <a:defRPr b="0" i="0" sz="2500">
                <a:solidFill>
                  <a:srgbClr val="3C3A3A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2540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>
  <p:cSld name="Title Slide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4"/>
          <p:cNvSpPr txBox="1"/>
          <p:nvPr>
            <p:ph type="ctrTitle"/>
          </p:nvPr>
        </p:nvSpPr>
        <p:spPr>
          <a:xfrm>
            <a:off x="1507807" y="3503930"/>
            <a:ext cx="17088487" cy="237363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565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34" name="Google Shape;34;p4"/>
          <p:cNvSpPr txBox="1"/>
          <p:nvPr>
            <p:ph idx="1" type="subTitle"/>
          </p:nvPr>
        </p:nvSpPr>
        <p:spPr>
          <a:xfrm>
            <a:off x="3015615" y="6329680"/>
            <a:ext cx="14072870" cy="28257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5" name="Google Shape;35;p4"/>
          <p:cNvSpPr txBox="1"/>
          <p:nvPr>
            <p:ph idx="11" type="ftr"/>
          </p:nvPr>
        </p:nvSpPr>
        <p:spPr>
          <a:xfrm>
            <a:off x="6835394" y="10511790"/>
            <a:ext cx="6433312" cy="5651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6" name="Google Shape;36;p4"/>
          <p:cNvSpPr txBox="1"/>
          <p:nvPr>
            <p:ph idx="10" type="dt"/>
          </p:nvPr>
        </p:nvSpPr>
        <p:spPr>
          <a:xfrm>
            <a:off x="1005205" y="10511790"/>
            <a:ext cx="4623943" cy="5651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7" name="Google Shape;37;p4"/>
          <p:cNvSpPr txBox="1"/>
          <p:nvPr>
            <p:ph idx="12" type="sldNum"/>
          </p:nvPr>
        </p:nvSpPr>
        <p:spPr>
          <a:xfrm>
            <a:off x="19495752" y="10723295"/>
            <a:ext cx="241934" cy="3460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25400" marR="0" rtl="0" algn="l">
              <a:lnSpc>
                <a:spcPct val="102000"/>
              </a:lnSpc>
              <a:spcBef>
                <a:spcPts val="0"/>
              </a:spcBef>
              <a:buNone/>
              <a:defRPr b="0" i="0" sz="2500">
                <a:solidFill>
                  <a:srgbClr val="3C3A3A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25400" marR="0" rtl="0" algn="l">
              <a:lnSpc>
                <a:spcPct val="102000"/>
              </a:lnSpc>
              <a:spcBef>
                <a:spcPts val="0"/>
              </a:spcBef>
              <a:buNone/>
              <a:defRPr b="0" i="0" sz="2500">
                <a:solidFill>
                  <a:srgbClr val="3C3A3A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25400" marR="0" rtl="0" algn="l">
              <a:lnSpc>
                <a:spcPct val="102000"/>
              </a:lnSpc>
              <a:spcBef>
                <a:spcPts val="0"/>
              </a:spcBef>
              <a:buNone/>
              <a:defRPr b="0" i="0" sz="2500">
                <a:solidFill>
                  <a:srgbClr val="3C3A3A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25400" marR="0" rtl="0" algn="l">
              <a:lnSpc>
                <a:spcPct val="102000"/>
              </a:lnSpc>
              <a:spcBef>
                <a:spcPts val="0"/>
              </a:spcBef>
              <a:buNone/>
              <a:defRPr b="0" i="0" sz="2500">
                <a:solidFill>
                  <a:srgbClr val="3C3A3A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25400" marR="0" rtl="0" algn="l">
              <a:lnSpc>
                <a:spcPct val="102000"/>
              </a:lnSpc>
              <a:spcBef>
                <a:spcPts val="0"/>
              </a:spcBef>
              <a:buNone/>
              <a:defRPr b="0" i="0" sz="2500">
                <a:solidFill>
                  <a:srgbClr val="3C3A3A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5400" marR="0" rtl="0" algn="l">
              <a:lnSpc>
                <a:spcPct val="102000"/>
              </a:lnSpc>
              <a:spcBef>
                <a:spcPts val="0"/>
              </a:spcBef>
              <a:buNone/>
              <a:defRPr b="0" i="0" sz="2500">
                <a:solidFill>
                  <a:srgbClr val="3C3A3A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5400" marR="0" rtl="0" algn="l">
              <a:lnSpc>
                <a:spcPct val="102000"/>
              </a:lnSpc>
              <a:spcBef>
                <a:spcPts val="0"/>
              </a:spcBef>
              <a:buNone/>
              <a:defRPr b="0" i="0" sz="2500">
                <a:solidFill>
                  <a:srgbClr val="3C3A3A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5400" marR="0" rtl="0" algn="l">
              <a:lnSpc>
                <a:spcPct val="102000"/>
              </a:lnSpc>
              <a:spcBef>
                <a:spcPts val="0"/>
              </a:spcBef>
              <a:buNone/>
              <a:defRPr b="0" i="0" sz="2500">
                <a:solidFill>
                  <a:srgbClr val="3C3A3A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5400" marR="0" rtl="0" algn="l">
              <a:lnSpc>
                <a:spcPct val="102000"/>
              </a:lnSpc>
              <a:spcBef>
                <a:spcPts val="0"/>
              </a:spcBef>
              <a:buNone/>
              <a:defRPr b="0" i="0" sz="2500">
                <a:solidFill>
                  <a:srgbClr val="3C3A3A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2540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wo Content">
  <p:cSld name="Two Content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5"/>
          <p:cNvSpPr txBox="1"/>
          <p:nvPr>
            <p:ph type="title"/>
          </p:nvPr>
        </p:nvSpPr>
        <p:spPr>
          <a:xfrm>
            <a:off x="1474874" y="884086"/>
            <a:ext cx="17154352" cy="174878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565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40" name="Google Shape;40;p5"/>
          <p:cNvSpPr txBox="1"/>
          <p:nvPr>
            <p:ph idx="1" type="body"/>
          </p:nvPr>
        </p:nvSpPr>
        <p:spPr>
          <a:xfrm>
            <a:off x="1005205" y="2599690"/>
            <a:ext cx="8745284" cy="74599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/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1" name="Google Shape;41;p5"/>
          <p:cNvSpPr txBox="1"/>
          <p:nvPr>
            <p:ph idx="2" type="body"/>
          </p:nvPr>
        </p:nvSpPr>
        <p:spPr>
          <a:xfrm>
            <a:off x="10353611" y="2599690"/>
            <a:ext cx="8745284" cy="74599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/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2" name="Google Shape;42;p5"/>
          <p:cNvSpPr txBox="1"/>
          <p:nvPr>
            <p:ph idx="11" type="ftr"/>
          </p:nvPr>
        </p:nvSpPr>
        <p:spPr>
          <a:xfrm>
            <a:off x="6835394" y="10511790"/>
            <a:ext cx="6433312" cy="5651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3" name="Google Shape;43;p5"/>
          <p:cNvSpPr txBox="1"/>
          <p:nvPr>
            <p:ph idx="10" type="dt"/>
          </p:nvPr>
        </p:nvSpPr>
        <p:spPr>
          <a:xfrm>
            <a:off x="1005205" y="10511790"/>
            <a:ext cx="4623943" cy="5651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4" name="Google Shape;44;p5"/>
          <p:cNvSpPr txBox="1"/>
          <p:nvPr>
            <p:ph idx="12" type="sldNum"/>
          </p:nvPr>
        </p:nvSpPr>
        <p:spPr>
          <a:xfrm>
            <a:off x="19495752" y="10723295"/>
            <a:ext cx="241934" cy="3460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25400" marR="0" rtl="0" algn="l">
              <a:lnSpc>
                <a:spcPct val="102000"/>
              </a:lnSpc>
              <a:spcBef>
                <a:spcPts val="0"/>
              </a:spcBef>
              <a:buNone/>
              <a:defRPr b="0" i="0" sz="2500">
                <a:solidFill>
                  <a:srgbClr val="3C3A3A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25400" marR="0" rtl="0" algn="l">
              <a:lnSpc>
                <a:spcPct val="102000"/>
              </a:lnSpc>
              <a:spcBef>
                <a:spcPts val="0"/>
              </a:spcBef>
              <a:buNone/>
              <a:defRPr b="0" i="0" sz="2500">
                <a:solidFill>
                  <a:srgbClr val="3C3A3A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25400" marR="0" rtl="0" algn="l">
              <a:lnSpc>
                <a:spcPct val="102000"/>
              </a:lnSpc>
              <a:spcBef>
                <a:spcPts val="0"/>
              </a:spcBef>
              <a:buNone/>
              <a:defRPr b="0" i="0" sz="2500">
                <a:solidFill>
                  <a:srgbClr val="3C3A3A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25400" marR="0" rtl="0" algn="l">
              <a:lnSpc>
                <a:spcPct val="102000"/>
              </a:lnSpc>
              <a:spcBef>
                <a:spcPts val="0"/>
              </a:spcBef>
              <a:buNone/>
              <a:defRPr b="0" i="0" sz="2500">
                <a:solidFill>
                  <a:srgbClr val="3C3A3A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25400" marR="0" rtl="0" algn="l">
              <a:lnSpc>
                <a:spcPct val="102000"/>
              </a:lnSpc>
              <a:spcBef>
                <a:spcPts val="0"/>
              </a:spcBef>
              <a:buNone/>
              <a:defRPr b="0" i="0" sz="2500">
                <a:solidFill>
                  <a:srgbClr val="3C3A3A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5400" marR="0" rtl="0" algn="l">
              <a:lnSpc>
                <a:spcPct val="102000"/>
              </a:lnSpc>
              <a:spcBef>
                <a:spcPts val="0"/>
              </a:spcBef>
              <a:buNone/>
              <a:defRPr b="0" i="0" sz="2500">
                <a:solidFill>
                  <a:srgbClr val="3C3A3A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5400" marR="0" rtl="0" algn="l">
              <a:lnSpc>
                <a:spcPct val="102000"/>
              </a:lnSpc>
              <a:spcBef>
                <a:spcPts val="0"/>
              </a:spcBef>
              <a:buNone/>
              <a:defRPr b="0" i="0" sz="2500">
                <a:solidFill>
                  <a:srgbClr val="3C3A3A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5400" marR="0" rtl="0" algn="l">
              <a:lnSpc>
                <a:spcPct val="102000"/>
              </a:lnSpc>
              <a:spcBef>
                <a:spcPts val="0"/>
              </a:spcBef>
              <a:buNone/>
              <a:defRPr b="0" i="0" sz="2500">
                <a:solidFill>
                  <a:srgbClr val="3C3A3A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5400" marR="0" rtl="0" algn="l">
              <a:lnSpc>
                <a:spcPct val="102000"/>
              </a:lnSpc>
              <a:spcBef>
                <a:spcPts val="0"/>
              </a:spcBef>
              <a:buNone/>
              <a:defRPr b="0" i="0" sz="2500">
                <a:solidFill>
                  <a:srgbClr val="3C3A3A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2540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>
  <p:cSld name="Blank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6"/>
          <p:cNvSpPr txBox="1"/>
          <p:nvPr>
            <p:ph idx="11" type="ftr"/>
          </p:nvPr>
        </p:nvSpPr>
        <p:spPr>
          <a:xfrm>
            <a:off x="6835394" y="10511790"/>
            <a:ext cx="6433312" cy="5651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7" name="Google Shape;47;p6"/>
          <p:cNvSpPr txBox="1"/>
          <p:nvPr>
            <p:ph idx="10" type="dt"/>
          </p:nvPr>
        </p:nvSpPr>
        <p:spPr>
          <a:xfrm>
            <a:off x="1005205" y="10511790"/>
            <a:ext cx="4623943" cy="5651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8" name="Google Shape;48;p6"/>
          <p:cNvSpPr txBox="1"/>
          <p:nvPr>
            <p:ph idx="12" type="sldNum"/>
          </p:nvPr>
        </p:nvSpPr>
        <p:spPr>
          <a:xfrm>
            <a:off x="19495752" y="10723295"/>
            <a:ext cx="241934" cy="3460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25400" marR="0" rtl="0" algn="l">
              <a:lnSpc>
                <a:spcPct val="102000"/>
              </a:lnSpc>
              <a:spcBef>
                <a:spcPts val="0"/>
              </a:spcBef>
              <a:buNone/>
              <a:defRPr b="0" i="0" sz="2500">
                <a:solidFill>
                  <a:srgbClr val="3C3A3A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25400" marR="0" rtl="0" algn="l">
              <a:lnSpc>
                <a:spcPct val="102000"/>
              </a:lnSpc>
              <a:spcBef>
                <a:spcPts val="0"/>
              </a:spcBef>
              <a:buNone/>
              <a:defRPr b="0" i="0" sz="2500">
                <a:solidFill>
                  <a:srgbClr val="3C3A3A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25400" marR="0" rtl="0" algn="l">
              <a:lnSpc>
                <a:spcPct val="102000"/>
              </a:lnSpc>
              <a:spcBef>
                <a:spcPts val="0"/>
              </a:spcBef>
              <a:buNone/>
              <a:defRPr b="0" i="0" sz="2500">
                <a:solidFill>
                  <a:srgbClr val="3C3A3A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25400" marR="0" rtl="0" algn="l">
              <a:lnSpc>
                <a:spcPct val="102000"/>
              </a:lnSpc>
              <a:spcBef>
                <a:spcPts val="0"/>
              </a:spcBef>
              <a:buNone/>
              <a:defRPr b="0" i="0" sz="2500">
                <a:solidFill>
                  <a:srgbClr val="3C3A3A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25400" marR="0" rtl="0" algn="l">
              <a:lnSpc>
                <a:spcPct val="102000"/>
              </a:lnSpc>
              <a:spcBef>
                <a:spcPts val="0"/>
              </a:spcBef>
              <a:buNone/>
              <a:defRPr b="0" i="0" sz="2500">
                <a:solidFill>
                  <a:srgbClr val="3C3A3A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5400" marR="0" rtl="0" algn="l">
              <a:lnSpc>
                <a:spcPct val="102000"/>
              </a:lnSpc>
              <a:spcBef>
                <a:spcPts val="0"/>
              </a:spcBef>
              <a:buNone/>
              <a:defRPr b="0" i="0" sz="2500">
                <a:solidFill>
                  <a:srgbClr val="3C3A3A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5400" marR="0" rtl="0" algn="l">
              <a:lnSpc>
                <a:spcPct val="102000"/>
              </a:lnSpc>
              <a:spcBef>
                <a:spcPts val="0"/>
              </a:spcBef>
              <a:buNone/>
              <a:defRPr b="0" i="0" sz="2500">
                <a:solidFill>
                  <a:srgbClr val="3C3A3A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5400" marR="0" rtl="0" algn="l">
              <a:lnSpc>
                <a:spcPct val="102000"/>
              </a:lnSpc>
              <a:spcBef>
                <a:spcPts val="0"/>
              </a:spcBef>
              <a:buNone/>
              <a:defRPr b="0" i="0" sz="2500">
                <a:solidFill>
                  <a:srgbClr val="3C3A3A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5400" marR="0" rtl="0" algn="l">
              <a:lnSpc>
                <a:spcPct val="102000"/>
              </a:lnSpc>
              <a:spcBef>
                <a:spcPts val="0"/>
              </a:spcBef>
              <a:buNone/>
              <a:defRPr b="0" i="0" sz="2500">
                <a:solidFill>
                  <a:srgbClr val="3C3A3A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2540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1474874" y="884086"/>
            <a:ext cx="17154352" cy="174878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565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739056" y="4769203"/>
            <a:ext cx="18625986" cy="347217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/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1" type="ftr"/>
          </p:nvPr>
        </p:nvSpPr>
        <p:spPr>
          <a:xfrm>
            <a:off x="6835394" y="10511790"/>
            <a:ext cx="6433312" cy="5651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1"/>
          <p:cNvSpPr txBox="1"/>
          <p:nvPr>
            <p:ph idx="10" type="dt"/>
          </p:nvPr>
        </p:nvSpPr>
        <p:spPr>
          <a:xfrm>
            <a:off x="1005205" y="10511790"/>
            <a:ext cx="4623943" cy="5651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1"/>
          <p:cNvSpPr txBox="1"/>
          <p:nvPr>
            <p:ph idx="12" type="sldNum"/>
          </p:nvPr>
        </p:nvSpPr>
        <p:spPr>
          <a:xfrm>
            <a:off x="19495752" y="10723295"/>
            <a:ext cx="241934" cy="3460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25400" marR="0" rtl="0" algn="l">
              <a:lnSpc>
                <a:spcPct val="102000"/>
              </a:lnSpc>
              <a:spcBef>
                <a:spcPts val="0"/>
              </a:spcBef>
              <a:buNone/>
              <a:defRPr b="0" i="0" sz="2500" u="none" cap="none" strike="noStrike">
                <a:solidFill>
                  <a:srgbClr val="3C3A3A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25400" marR="0" rtl="0" algn="l">
              <a:lnSpc>
                <a:spcPct val="102000"/>
              </a:lnSpc>
              <a:spcBef>
                <a:spcPts val="0"/>
              </a:spcBef>
              <a:buNone/>
              <a:defRPr b="0" i="0" sz="2500" u="none" cap="none" strike="noStrike">
                <a:solidFill>
                  <a:srgbClr val="3C3A3A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25400" marR="0" rtl="0" algn="l">
              <a:lnSpc>
                <a:spcPct val="102000"/>
              </a:lnSpc>
              <a:spcBef>
                <a:spcPts val="0"/>
              </a:spcBef>
              <a:buNone/>
              <a:defRPr b="0" i="0" sz="2500" u="none" cap="none" strike="noStrike">
                <a:solidFill>
                  <a:srgbClr val="3C3A3A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25400" marR="0" rtl="0" algn="l">
              <a:lnSpc>
                <a:spcPct val="102000"/>
              </a:lnSpc>
              <a:spcBef>
                <a:spcPts val="0"/>
              </a:spcBef>
              <a:buNone/>
              <a:defRPr b="0" i="0" sz="2500" u="none" cap="none" strike="noStrike">
                <a:solidFill>
                  <a:srgbClr val="3C3A3A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25400" marR="0" rtl="0" algn="l">
              <a:lnSpc>
                <a:spcPct val="102000"/>
              </a:lnSpc>
              <a:spcBef>
                <a:spcPts val="0"/>
              </a:spcBef>
              <a:buNone/>
              <a:defRPr b="0" i="0" sz="2500" u="none" cap="none" strike="noStrike">
                <a:solidFill>
                  <a:srgbClr val="3C3A3A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5400" marR="0" rtl="0" algn="l">
              <a:lnSpc>
                <a:spcPct val="102000"/>
              </a:lnSpc>
              <a:spcBef>
                <a:spcPts val="0"/>
              </a:spcBef>
              <a:buNone/>
              <a:defRPr b="0" i="0" sz="2500" u="none" cap="none" strike="noStrike">
                <a:solidFill>
                  <a:srgbClr val="3C3A3A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5400" marR="0" rtl="0" algn="l">
              <a:lnSpc>
                <a:spcPct val="102000"/>
              </a:lnSpc>
              <a:spcBef>
                <a:spcPts val="0"/>
              </a:spcBef>
              <a:buNone/>
              <a:defRPr b="0" i="0" sz="2500" u="none" cap="none" strike="noStrike">
                <a:solidFill>
                  <a:srgbClr val="3C3A3A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5400" marR="0" rtl="0" algn="l">
              <a:lnSpc>
                <a:spcPct val="102000"/>
              </a:lnSpc>
              <a:spcBef>
                <a:spcPts val="0"/>
              </a:spcBef>
              <a:buNone/>
              <a:defRPr b="0" i="0" sz="2500" u="none" cap="none" strike="noStrike">
                <a:solidFill>
                  <a:srgbClr val="3C3A3A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5400" marR="0" rtl="0" algn="l">
              <a:lnSpc>
                <a:spcPct val="102000"/>
              </a:lnSpc>
              <a:spcBef>
                <a:spcPts val="0"/>
              </a:spcBef>
              <a:buNone/>
              <a:defRPr b="0" i="0" sz="2500" u="none" cap="none" strike="noStrike">
                <a:solidFill>
                  <a:srgbClr val="3C3A3A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2540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Relationship Id="rId4" Type="http://schemas.openxmlformats.org/officeDocument/2006/relationships/image" Target="../media/image3.png"/><Relationship Id="rId5" Type="http://schemas.openxmlformats.org/officeDocument/2006/relationships/image" Target="../media/image5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2.png"/><Relationship Id="rId4" Type="http://schemas.openxmlformats.org/officeDocument/2006/relationships/image" Target="../media/image14.png"/><Relationship Id="rId5" Type="http://schemas.openxmlformats.org/officeDocument/2006/relationships/image" Target="../media/image7.png"/><Relationship Id="rId6" Type="http://schemas.openxmlformats.org/officeDocument/2006/relationships/image" Target="../media/image9.png"/><Relationship Id="rId7" Type="http://schemas.openxmlformats.org/officeDocument/2006/relationships/image" Target="../media/image10.png"/><Relationship Id="rId8" Type="http://schemas.openxmlformats.org/officeDocument/2006/relationships/image" Target="../media/image8.png"/></Relationships>
</file>

<file path=ppt/slides/_rels/slide3.xml.rels><?xml version="1.0" encoding="UTF-8" standalone="yes"?><Relationships xmlns="http://schemas.openxmlformats.org/package/2006/relationships"><Relationship Id="rId20" Type="http://schemas.openxmlformats.org/officeDocument/2006/relationships/image" Target="../media/image33.png"/><Relationship Id="rId22" Type="http://schemas.openxmlformats.org/officeDocument/2006/relationships/image" Target="../media/image23.png"/><Relationship Id="rId21" Type="http://schemas.openxmlformats.org/officeDocument/2006/relationships/image" Target="../media/image28.png"/><Relationship Id="rId24" Type="http://schemas.openxmlformats.org/officeDocument/2006/relationships/image" Target="../media/image41.png"/><Relationship Id="rId23" Type="http://schemas.openxmlformats.org/officeDocument/2006/relationships/image" Target="../media/image35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7.png"/><Relationship Id="rId4" Type="http://schemas.openxmlformats.org/officeDocument/2006/relationships/image" Target="../media/image20.png"/><Relationship Id="rId9" Type="http://schemas.openxmlformats.org/officeDocument/2006/relationships/image" Target="../media/image18.png"/><Relationship Id="rId26" Type="http://schemas.openxmlformats.org/officeDocument/2006/relationships/image" Target="../media/image24.png"/><Relationship Id="rId25" Type="http://schemas.openxmlformats.org/officeDocument/2006/relationships/image" Target="../media/image34.png"/><Relationship Id="rId28" Type="http://schemas.openxmlformats.org/officeDocument/2006/relationships/image" Target="../media/image30.png"/><Relationship Id="rId27" Type="http://schemas.openxmlformats.org/officeDocument/2006/relationships/image" Target="../media/image31.png"/><Relationship Id="rId5" Type="http://schemas.openxmlformats.org/officeDocument/2006/relationships/image" Target="../media/image13.png"/><Relationship Id="rId6" Type="http://schemas.openxmlformats.org/officeDocument/2006/relationships/image" Target="../media/image6.png"/><Relationship Id="rId29" Type="http://schemas.openxmlformats.org/officeDocument/2006/relationships/image" Target="../media/image37.png"/><Relationship Id="rId7" Type="http://schemas.openxmlformats.org/officeDocument/2006/relationships/image" Target="../media/image11.png"/><Relationship Id="rId8" Type="http://schemas.openxmlformats.org/officeDocument/2006/relationships/image" Target="../media/image19.png"/><Relationship Id="rId30" Type="http://schemas.openxmlformats.org/officeDocument/2006/relationships/image" Target="../media/image46.png"/><Relationship Id="rId11" Type="http://schemas.openxmlformats.org/officeDocument/2006/relationships/image" Target="../media/image15.png"/><Relationship Id="rId10" Type="http://schemas.openxmlformats.org/officeDocument/2006/relationships/image" Target="../media/image16.png"/><Relationship Id="rId13" Type="http://schemas.openxmlformats.org/officeDocument/2006/relationships/image" Target="../media/image26.png"/><Relationship Id="rId12" Type="http://schemas.openxmlformats.org/officeDocument/2006/relationships/image" Target="../media/image22.png"/><Relationship Id="rId15" Type="http://schemas.openxmlformats.org/officeDocument/2006/relationships/image" Target="../media/image25.png"/><Relationship Id="rId14" Type="http://schemas.openxmlformats.org/officeDocument/2006/relationships/image" Target="../media/image21.png"/><Relationship Id="rId17" Type="http://schemas.openxmlformats.org/officeDocument/2006/relationships/image" Target="../media/image38.png"/><Relationship Id="rId16" Type="http://schemas.openxmlformats.org/officeDocument/2006/relationships/image" Target="../media/image29.png"/><Relationship Id="rId19" Type="http://schemas.openxmlformats.org/officeDocument/2006/relationships/image" Target="../media/image27.png"/><Relationship Id="rId18" Type="http://schemas.openxmlformats.org/officeDocument/2006/relationships/image" Target="../media/image3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2.png"/><Relationship Id="rId4" Type="http://schemas.openxmlformats.org/officeDocument/2006/relationships/image" Target="../media/image9.png"/><Relationship Id="rId5" Type="http://schemas.openxmlformats.org/officeDocument/2006/relationships/image" Target="../media/image12.png"/><Relationship Id="rId6" Type="http://schemas.openxmlformats.org/officeDocument/2006/relationships/image" Target="../media/image14.png"/><Relationship Id="rId7" Type="http://schemas.openxmlformats.org/officeDocument/2006/relationships/image" Target="../media/image7.png"/><Relationship Id="rId8" Type="http://schemas.openxmlformats.org/officeDocument/2006/relationships/image" Target="../media/image8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0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9.png"/><Relationship Id="rId4" Type="http://schemas.openxmlformats.org/officeDocument/2006/relationships/image" Target="../media/image45.png"/><Relationship Id="rId5" Type="http://schemas.openxmlformats.org/officeDocument/2006/relationships/image" Target="../media/image36.png"/><Relationship Id="rId6" Type="http://schemas.openxmlformats.org/officeDocument/2006/relationships/image" Target="../media/image4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4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7"/>
          <p:cNvSpPr/>
          <p:nvPr/>
        </p:nvSpPr>
        <p:spPr>
          <a:xfrm>
            <a:off x="0" y="689297"/>
            <a:ext cx="19272249" cy="2229485"/>
          </a:xfrm>
          <a:custGeom>
            <a:pathLst>
              <a:path extrusionOk="0" h="2229485" w="17557750">
                <a:moveTo>
                  <a:pt x="17449928" y="0"/>
                </a:moveTo>
                <a:lnTo>
                  <a:pt x="0" y="0"/>
                </a:lnTo>
                <a:lnTo>
                  <a:pt x="0" y="2229315"/>
                </a:lnTo>
                <a:lnTo>
                  <a:pt x="17449928" y="2229315"/>
                </a:lnTo>
                <a:lnTo>
                  <a:pt x="17491849" y="2220851"/>
                </a:lnTo>
                <a:lnTo>
                  <a:pt x="17526083" y="2197769"/>
                </a:lnTo>
                <a:lnTo>
                  <a:pt x="17549165" y="2163535"/>
                </a:lnTo>
                <a:lnTo>
                  <a:pt x="17557629" y="2121614"/>
                </a:lnTo>
                <a:lnTo>
                  <a:pt x="17557629" y="107700"/>
                </a:lnTo>
                <a:lnTo>
                  <a:pt x="17549165" y="65779"/>
                </a:lnTo>
                <a:lnTo>
                  <a:pt x="17526083" y="31545"/>
                </a:lnTo>
                <a:lnTo>
                  <a:pt x="17491849" y="8463"/>
                </a:lnTo>
                <a:lnTo>
                  <a:pt x="17449928" y="0"/>
                </a:lnTo>
                <a:close/>
              </a:path>
            </a:pathLst>
          </a:custGeom>
          <a:solidFill>
            <a:srgbClr val="65BB75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" name="Google Shape;54;p7"/>
          <p:cNvSpPr/>
          <p:nvPr/>
        </p:nvSpPr>
        <p:spPr>
          <a:xfrm>
            <a:off x="15088786" y="7327900"/>
            <a:ext cx="3954864" cy="1842015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" name="Google Shape;55;p7"/>
          <p:cNvSpPr/>
          <p:nvPr/>
        </p:nvSpPr>
        <p:spPr>
          <a:xfrm>
            <a:off x="16868114" y="8149848"/>
            <a:ext cx="198104" cy="198118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" name="Google Shape;56;p7"/>
          <p:cNvSpPr txBox="1"/>
          <p:nvPr>
            <p:ph type="title"/>
          </p:nvPr>
        </p:nvSpPr>
        <p:spPr>
          <a:xfrm>
            <a:off x="1136650" y="1231900"/>
            <a:ext cx="17154300" cy="1751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noAutofit/>
          </a:bodyPr>
          <a:lstStyle/>
          <a:p>
            <a:pPr indent="0" lvl="0" marL="12700" marR="508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565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MixCart Меркурий</a:t>
            </a:r>
            <a:r>
              <a:rPr lang="ru-RU"/>
              <a:t>, </a:t>
            </a:r>
            <a:r>
              <a:rPr b="1" i="0" lang="ru-RU" sz="565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Закупки и Документооборот</a:t>
            </a:r>
            <a:endParaRPr b="1" i="0" sz="565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" name="Google Shape;57;p7"/>
          <p:cNvSpPr/>
          <p:nvPr/>
        </p:nvSpPr>
        <p:spPr>
          <a:xfrm>
            <a:off x="19098652" y="10446952"/>
            <a:ext cx="0" cy="854710"/>
          </a:xfrm>
          <a:custGeom>
            <a:pathLst>
              <a:path extrusionOk="0" h="854709" w="120000">
                <a:moveTo>
                  <a:pt x="0" y="0"/>
                </a:moveTo>
                <a:lnTo>
                  <a:pt x="0" y="854424"/>
                </a:lnTo>
              </a:path>
            </a:pathLst>
          </a:custGeom>
          <a:noFill/>
          <a:ln cap="flat" cmpd="sng" w="42700">
            <a:solidFill>
              <a:srgbClr val="65BB7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" name="Google Shape;58;p7"/>
          <p:cNvSpPr txBox="1"/>
          <p:nvPr>
            <p:ph idx="12" type="sldNum"/>
          </p:nvPr>
        </p:nvSpPr>
        <p:spPr>
          <a:xfrm>
            <a:off x="19495752" y="10723295"/>
            <a:ext cx="241934" cy="3460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25400" marR="0" rtl="0" algn="l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ru-RU" sz="2500">
                <a:solidFill>
                  <a:srgbClr val="3C3A3A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2500">
              <a:solidFill>
                <a:srgbClr val="3C3A3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" name="Google Shape;59;p7"/>
          <p:cNvSpPr txBox="1"/>
          <p:nvPr/>
        </p:nvSpPr>
        <p:spPr>
          <a:xfrm>
            <a:off x="15746466" y="9156700"/>
            <a:ext cx="3269064" cy="61233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6125">
            <a:noAutofit/>
          </a:bodyPr>
          <a:lstStyle/>
          <a:p>
            <a:pPr indent="0" lvl="0" marL="6147" marR="2588" rtl="0" algn="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6147" marR="2588" rtl="0" algn="r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oboto"/>
              <a:buNone/>
            </a:pPr>
            <a:r>
              <a:rPr i="1" lang="ru-RU" sz="24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Инновации на стыке IT и мира HoReCa</a:t>
            </a:r>
            <a:endParaRPr i="1" sz="24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60" name="Google Shape;60;p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136650" y="2917425"/>
            <a:ext cx="8718850" cy="8384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8"/>
          <p:cNvSpPr txBox="1"/>
          <p:nvPr>
            <p:ph type="title"/>
          </p:nvPr>
        </p:nvSpPr>
        <p:spPr>
          <a:xfrm>
            <a:off x="1335006" y="1009091"/>
            <a:ext cx="10393500" cy="79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7125">
            <a:noAutofit/>
          </a:bodyPr>
          <a:lstStyle/>
          <a:p>
            <a:pPr indent="0" lvl="0" marL="127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050">
                <a:solidFill>
                  <a:srgbClr val="65BB75"/>
                </a:solidFill>
                <a:latin typeface="Arial"/>
                <a:ea typeface="Arial"/>
                <a:cs typeface="Arial"/>
                <a:sym typeface="Arial"/>
              </a:rPr>
              <a:t>О компании</a:t>
            </a:r>
            <a:r>
              <a:rPr b="1" i="0" lang="ru-RU" sz="5050" u="none" cap="none" strike="noStrike">
                <a:solidFill>
                  <a:srgbClr val="65BB75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1" i="0" sz="5050" u="none" cap="none" strike="noStrike">
              <a:solidFill>
                <a:srgbClr val="65BB7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" name="Google Shape;67;p8"/>
          <p:cNvSpPr/>
          <p:nvPr/>
        </p:nvSpPr>
        <p:spPr>
          <a:xfrm>
            <a:off x="0" y="753903"/>
            <a:ext cx="919480" cy="1357630"/>
          </a:xfrm>
          <a:custGeom>
            <a:pathLst>
              <a:path extrusionOk="0" h="1357630" w="919480">
                <a:moveTo>
                  <a:pt x="919044" y="1357026"/>
                </a:moveTo>
                <a:lnTo>
                  <a:pt x="0" y="1357026"/>
                </a:lnTo>
                <a:lnTo>
                  <a:pt x="0" y="0"/>
                </a:lnTo>
                <a:lnTo>
                  <a:pt x="919044" y="0"/>
                </a:lnTo>
                <a:lnTo>
                  <a:pt x="919044" y="1357026"/>
                </a:lnTo>
                <a:close/>
              </a:path>
            </a:pathLst>
          </a:custGeom>
          <a:solidFill>
            <a:srgbClr val="65BB75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8" name="Google Shape;68;p8"/>
          <p:cNvSpPr txBox="1"/>
          <p:nvPr/>
        </p:nvSpPr>
        <p:spPr>
          <a:xfrm>
            <a:off x="917078" y="10722059"/>
            <a:ext cx="2107500" cy="282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12700" marR="0" rtl="0" algn="l">
              <a:lnSpc>
                <a:spcPct val="103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>
                <a:solidFill>
                  <a:srgbClr val="3C3A3A"/>
                </a:solidFill>
                <a:latin typeface="Calibri"/>
                <a:ea typeface="Calibri"/>
                <a:cs typeface="Calibri"/>
                <a:sym typeface="Calibri"/>
              </a:rPr>
              <a:t>+7 (499) 404-10-18</a:t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9" name="Google Shape;69;p8"/>
          <p:cNvSpPr txBox="1"/>
          <p:nvPr>
            <p:ph idx="12" type="sldNum"/>
          </p:nvPr>
        </p:nvSpPr>
        <p:spPr>
          <a:xfrm>
            <a:off x="19495752" y="10723295"/>
            <a:ext cx="241800" cy="3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25400" marR="0" rtl="0" algn="l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ru-RU" sz="2500">
                <a:solidFill>
                  <a:srgbClr val="3C3A3A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2500">
              <a:solidFill>
                <a:srgbClr val="3C3A3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0" name="Google Shape;70;p8"/>
          <p:cNvSpPr txBox="1"/>
          <p:nvPr/>
        </p:nvSpPr>
        <p:spPr>
          <a:xfrm>
            <a:off x="3905050" y="10728398"/>
            <a:ext cx="1129800" cy="282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12700" marR="0" rtl="0" algn="l">
              <a:lnSpc>
                <a:spcPct val="103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>
                <a:solidFill>
                  <a:srgbClr val="3C3A3A"/>
                </a:solidFill>
                <a:latin typeface="Calibri"/>
                <a:ea typeface="Calibri"/>
                <a:cs typeface="Calibri"/>
                <a:sym typeface="Calibri"/>
              </a:rPr>
              <a:t>mixcart.ru</a:t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1" name="Google Shape;71;p8"/>
          <p:cNvSpPr/>
          <p:nvPr/>
        </p:nvSpPr>
        <p:spPr>
          <a:xfrm>
            <a:off x="1212850" y="2594610"/>
            <a:ext cx="5621019" cy="7324090"/>
          </a:xfrm>
          <a:custGeom>
            <a:pathLst>
              <a:path extrusionOk="0" h="7324090" w="5621019">
                <a:moveTo>
                  <a:pt x="0" y="7323636"/>
                </a:moveTo>
                <a:lnTo>
                  <a:pt x="5620503" y="7323636"/>
                </a:lnTo>
                <a:lnTo>
                  <a:pt x="5620503" y="0"/>
                </a:lnTo>
                <a:lnTo>
                  <a:pt x="0" y="0"/>
                </a:lnTo>
                <a:lnTo>
                  <a:pt x="0" y="732363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2" name="Google Shape;72;p8"/>
          <p:cNvSpPr txBox="1"/>
          <p:nvPr/>
        </p:nvSpPr>
        <p:spPr>
          <a:xfrm>
            <a:off x="1212825" y="2444225"/>
            <a:ext cx="10633500" cy="6820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050">
            <a:noAutofit/>
          </a:bodyPr>
          <a:lstStyle/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800">
                <a:solidFill>
                  <a:srgbClr val="3C3A3A"/>
                </a:solidFill>
                <a:latin typeface="Calibri"/>
                <a:ea typeface="Calibri"/>
                <a:cs typeface="Calibri"/>
                <a:sym typeface="Calibri"/>
              </a:rPr>
              <a:t>Компания MixCart основана 1 ноября 2016 года в Москве. </a:t>
            </a:r>
            <a:r>
              <a:rPr lang="ru-RU" sz="2800">
                <a:solidFill>
                  <a:srgbClr val="3C3A3A"/>
                </a:solidFill>
                <a:latin typeface="Calibri"/>
                <a:ea typeface="Calibri"/>
                <a:cs typeface="Calibri"/>
                <a:sym typeface="Calibri"/>
              </a:rPr>
              <a:t>			</a:t>
            </a:r>
            <a:endParaRPr sz="2800">
              <a:solidFill>
                <a:srgbClr val="3C3A3A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2800">
                <a:solidFill>
                  <a:srgbClr val="3C3A3A"/>
                </a:solidFill>
                <a:latin typeface="Calibri"/>
                <a:ea typeface="Calibri"/>
                <a:cs typeface="Calibri"/>
                <a:sym typeface="Calibri"/>
              </a:rPr>
              <a:t>Основным направлением деятельности MixCart является автоматизация закупок и документооборота для рынка HoReCa. </a:t>
            </a:r>
            <a:endParaRPr sz="2800">
              <a:solidFill>
                <a:srgbClr val="3C3A3A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2800">
                <a:solidFill>
                  <a:srgbClr val="3C3A3A"/>
                </a:solidFill>
                <a:latin typeface="Calibri"/>
                <a:ea typeface="Calibri"/>
                <a:cs typeface="Calibri"/>
                <a:sym typeface="Calibri"/>
              </a:rPr>
              <a:t>Мы руководствуемся одной целью: обеспечить вас современными и технологичными инструментами для оптимизации работы с ФГИС Меркурий, обеспечения бесперебойного и прозрачного процесса закупок, минимизации ручной работы с документооборотом (выгрузка накладных в систему учета) и управление всем жизненным циклом товара.</a:t>
            </a:r>
            <a:endParaRPr sz="2800">
              <a:solidFill>
                <a:srgbClr val="3C3A3A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SzPts val="1100"/>
              <a:buNone/>
            </a:pPr>
            <a:r>
              <a:rPr lang="ru-RU" sz="2800">
                <a:solidFill>
                  <a:srgbClr val="3C3A3A"/>
                </a:solidFill>
                <a:latin typeface="Calibri"/>
                <a:ea typeface="Calibri"/>
                <a:cs typeface="Calibri"/>
                <a:sym typeface="Calibri"/>
              </a:rPr>
              <a:t>Наши ключевые ценности: определять, действовать и создавать</a:t>
            </a:r>
            <a:r>
              <a:rPr lang="ru-RU" sz="1900">
                <a:solidFill>
                  <a:srgbClr val="2A2C2E"/>
                </a:solidFill>
              </a:rPr>
              <a:t>.</a:t>
            </a:r>
            <a:endParaRPr sz="1900">
              <a:solidFill>
                <a:srgbClr val="2A2C2E"/>
              </a:solidFill>
            </a:endParaRPr>
          </a:p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1900">
              <a:solidFill>
                <a:srgbClr val="2A2C2E"/>
              </a:solidFill>
            </a:endParaRPr>
          </a:p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ru-RU" sz="2800">
                <a:solidFill>
                  <a:srgbClr val="3C3A3A"/>
                </a:solidFill>
                <a:latin typeface="Calibri"/>
                <a:ea typeface="Calibri"/>
                <a:cs typeface="Calibri"/>
                <a:sym typeface="Calibri"/>
              </a:rPr>
              <a:t>MixCart является официальным партнером:	</a:t>
            </a:r>
            <a:endParaRPr sz="2800">
              <a:solidFill>
                <a:srgbClr val="A5A5A5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165100" lvl="0" marL="12700" marR="1062990" rtl="0" algn="l">
              <a:lnSpc>
                <a:spcPct val="101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t/>
            </a:r>
            <a:endParaRPr sz="2800">
              <a:solidFill>
                <a:srgbClr val="3C3A3A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1062990" rtl="0" algn="l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rgbClr val="3C3A3A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1062990" rtl="0" algn="l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rgbClr val="3C3A3A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br>
              <a:rPr lang="ru-RU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sz="225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" name="Google Shape;73;p8"/>
          <p:cNvSpPr/>
          <p:nvPr/>
        </p:nvSpPr>
        <p:spPr>
          <a:xfrm flipH="1" rot="10800000">
            <a:off x="2385145" y="8613319"/>
            <a:ext cx="3673240" cy="64800"/>
          </a:xfrm>
          <a:custGeom>
            <a:pathLst>
              <a:path extrusionOk="0" h="120000" w="4222115">
                <a:moveTo>
                  <a:pt x="0" y="0"/>
                </a:moveTo>
                <a:lnTo>
                  <a:pt x="4221861" y="0"/>
                </a:lnTo>
              </a:path>
            </a:pathLst>
          </a:custGeom>
          <a:noFill/>
          <a:ln cap="flat" cmpd="sng" w="21525">
            <a:solidFill>
              <a:srgbClr val="FFFFFF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4" name="Google Shape;74;p8"/>
          <p:cNvSpPr/>
          <p:nvPr/>
        </p:nvSpPr>
        <p:spPr>
          <a:xfrm>
            <a:off x="5910704" y="9386010"/>
            <a:ext cx="1945200" cy="62820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5" name="Google Shape;75;p8"/>
          <p:cNvSpPr/>
          <p:nvPr/>
        </p:nvSpPr>
        <p:spPr>
          <a:xfrm>
            <a:off x="3911012" y="9306075"/>
            <a:ext cx="1518900" cy="794400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6" name="Google Shape;76;p8"/>
          <p:cNvSpPr/>
          <p:nvPr/>
        </p:nvSpPr>
        <p:spPr>
          <a:xfrm>
            <a:off x="8587172" y="9247503"/>
            <a:ext cx="2107500" cy="794400"/>
          </a:xfrm>
          <a:prstGeom prst="rect">
            <a:avLst/>
          </a:pr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7" name="Google Shape;77;p8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1425962" y="9373100"/>
            <a:ext cx="2042451" cy="54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8" name="Google Shape;78;p8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2420975" y="2833700"/>
            <a:ext cx="7683116" cy="4805300"/>
          </a:xfrm>
          <a:prstGeom prst="rect">
            <a:avLst/>
          </a:prstGeom>
          <a:noFill/>
          <a:ln>
            <a:noFill/>
          </a:ln>
        </p:spPr>
      </p:pic>
      <p:sp>
        <p:nvSpPr>
          <p:cNvPr id="79" name="Google Shape;79;p8"/>
          <p:cNvSpPr txBox="1"/>
          <p:nvPr/>
        </p:nvSpPr>
        <p:spPr>
          <a:xfrm>
            <a:off x="13851950" y="8964050"/>
            <a:ext cx="2872500" cy="147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>
                <a:solidFill>
                  <a:srgbClr val="65BB75"/>
                </a:solidFill>
              </a:rPr>
              <a:t>+2946</a:t>
            </a:r>
            <a:r>
              <a:rPr lang="ru-RU" sz="3000">
                <a:solidFill>
                  <a:srgbClr val="65BB75"/>
                </a:solidFill>
              </a:rPr>
              <a:t> </a:t>
            </a:r>
            <a:endParaRPr sz="3000">
              <a:solidFill>
                <a:srgbClr val="65BB75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000">
                <a:solidFill>
                  <a:srgbClr val="666666"/>
                </a:solidFill>
              </a:rPr>
              <a:t>ресторанов</a:t>
            </a:r>
            <a:endParaRPr sz="3000">
              <a:solidFill>
                <a:srgbClr val="666666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" name="Google Shape;80;p8"/>
          <p:cNvSpPr txBox="1"/>
          <p:nvPr/>
        </p:nvSpPr>
        <p:spPr>
          <a:xfrm>
            <a:off x="16724450" y="8967200"/>
            <a:ext cx="2642700" cy="128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3600">
                <a:solidFill>
                  <a:srgbClr val="65BB75"/>
                </a:solidFill>
              </a:rPr>
              <a:t>+1809</a:t>
            </a:r>
            <a:r>
              <a:rPr lang="ru-RU" sz="3000">
                <a:solidFill>
                  <a:srgbClr val="65BB75"/>
                </a:solidFill>
              </a:rPr>
              <a:t> </a:t>
            </a:r>
            <a:endParaRPr sz="3000">
              <a:solidFill>
                <a:srgbClr val="65BB75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3000">
                <a:solidFill>
                  <a:srgbClr val="666666"/>
                </a:solidFill>
              </a:rPr>
              <a:t>поставщиков</a:t>
            </a:r>
            <a:endParaRPr sz="3000">
              <a:solidFill>
                <a:srgbClr val="666666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81" name="Google Shape;81;p8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1106100" y="9214300"/>
            <a:ext cx="2324100" cy="971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9"/>
          <p:cNvSpPr/>
          <p:nvPr/>
        </p:nvSpPr>
        <p:spPr>
          <a:xfrm>
            <a:off x="1170833" y="2823782"/>
            <a:ext cx="13621914" cy="723995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7" name="Google Shape;87;p9"/>
          <p:cNvSpPr/>
          <p:nvPr/>
        </p:nvSpPr>
        <p:spPr>
          <a:xfrm>
            <a:off x="2333382" y="4666893"/>
            <a:ext cx="2872014" cy="825704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8" name="Google Shape;88;p9"/>
          <p:cNvSpPr/>
          <p:nvPr/>
        </p:nvSpPr>
        <p:spPr>
          <a:xfrm>
            <a:off x="2419671" y="4741214"/>
            <a:ext cx="2606675" cy="556895"/>
          </a:xfrm>
          <a:custGeom>
            <a:pathLst>
              <a:path extrusionOk="0" h="556895" w="2606675">
                <a:moveTo>
                  <a:pt x="2327954" y="0"/>
                </a:moveTo>
                <a:lnTo>
                  <a:pt x="278405" y="0"/>
                </a:lnTo>
                <a:lnTo>
                  <a:pt x="233248" y="3644"/>
                </a:lnTo>
                <a:lnTo>
                  <a:pt x="190410" y="14193"/>
                </a:lnTo>
                <a:lnTo>
                  <a:pt x="150465" y="31076"/>
                </a:lnTo>
                <a:lnTo>
                  <a:pt x="113985" y="53717"/>
                </a:lnTo>
                <a:lnTo>
                  <a:pt x="81545" y="81545"/>
                </a:lnTo>
                <a:lnTo>
                  <a:pt x="53717" y="113985"/>
                </a:lnTo>
                <a:lnTo>
                  <a:pt x="31076" y="150465"/>
                </a:lnTo>
                <a:lnTo>
                  <a:pt x="14193" y="190410"/>
                </a:lnTo>
                <a:lnTo>
                  <a:pt x="3644" y="233248"/>
                </a:lnTo>
                <a:lnTo>
                  <a:pt x="0" y="278413"/>
                </a:lnTo>
                <a:lnTo>
                  <a:pt x="3644" y="323570"/>
                </a:lnTo>
                <a:lnTo>
                  <a:pt x="14193" y="366407"/>
                </a:lnTo>
                <a:lnTo>
                  <a:pt x="31076" y="406352"/>
                </a:lnTo>
                <a:lnTo>
                  <a:pt x="53717" y="442830"/>
                </a:lnTo>
                <a:lnTo>
                  <a:pt x="81545" y="475269"/>
                </a:lnTo>
                <a:lnTo>
                  <a:pt x="113985" y="503096"/>
                </a:lnTo>
                <a:lnTo>
                  <a:pt x="150465" y="525737"/>
                </a:lnTo>
                <a:lnTo>
                  <a:pt x="190410" y="542618"/>
                </a:lnTo>
                <a:lnTo>
                  <a:pt x="233248" y="553167"/>
                </a:lnTo>
                <a:lnTo>
                  <a:pt x="278405" y="556811"/>
                </a:lnTo>
                <a:lnTo>
                  <a:pt x="2327954" y="556811"/>
                </a:lnTo>
                <a:lnTo>
                  <a:pt x="2373111" y="553167"/>
                </a:lnTo>
                <a:lnTo>
                  <a:pt x="2415949" y="542618"/>
                </a:lnTo>
                <a:lnTo>
                  <a:pt x="2455893" y="525737"/>
                </a:lnTo>
                <a:lnTo>
                  <a:pt x="2492372" y="503096"/>
                </a:lnTo>
                <a:lnTo>
                  <a:pt x="2524811" y="475269"/>
                </a:lnTo>
                <a:lnTo>
                  <a:pt x="2552637" y="442830"/>
                </a:lnTo>
                <a:lnTo>
                  <a:pt x="2575278" y="406352"/>
                </a:lnTo>
                <a:lnTo>
                  <a:pt x="2592159" y="366407"/>
                </a:lnTo>
                <a:lnTo>
                  <a:pt x="2602709" y="323570"/>
                </a:lnTo>
                <a:lnTo>
                  <a:pt x="2606353" y="278405"/>
                </a:lnTo>
                <a:lnTo>
                  <a:pt x="2602709" y="233248"/>
                </a:lnTo>
                <a:lnTo>
                  <a:pt x="2592159" y="190410"/>
                </a:lnTo>
                <a:lnTo>
                  <a:pt x="2575278" y="150465"/>
                </a:lnTo>
                <a:lnTo>
                  <a:pt x="2552637" y="113985"/>
                </a:lnTo>
                <a:lnTo>
                  <a:pt x="2524811" y="81545"/>
                </a:lnTo>
                <a:lnTo>
                  <a:pt x="2492372" y="53717"/>
                </a:lnTo>
                <a:lnTo>
                  <a:pt x="2455893" y="31076"/>
                </a:lnTo>
                <a:lnTo>
                  <a:pt x="2415949" y="14193"/>
                </a:lnTo>
                <a:lnTo>
                  <a:pt x="2373111" y="3644"/>
                </a:lnTo>
                <a:lnTo>
                  <a:pt x="232795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" name="Google Shape;89;p9"/>
          <p:cNvSpPr/>
          <p:nvPr/>
        </p:nvSpPr>
        <p:spPr>
          <a:xfrm>
            <a:off x="2419672" y="4741214"/>
            <a:ext cx="2606675" cy="556895"/>
          </a:xfrm>
          <a:custGeom>
            <a:pathLst>
              <a:path extrusionOk="0" h="556895" w="2606675">
                <a:moveTo>
                  <a:pt x="2327954" y="556811"/>
                </a:moveTo>
                <a:lnTo>
                  <a:pt x="278405" y="556811"/>
                </a:lnTo>
                <a:lnTo>
                  <a:pt x="233248" y="553167"/>
                </a:lnTo>
                <a:lnTo>
                  <a:pt x="190410" y="542618"/>
                </a:lnTo>
                <a:lnTo>
                  <a:pt x="150465" y="525737"/>
                </a:lnTo>
                <a:lnTo>
                  <a:pt x="113985" y="503096"/>
                </a:lnTo>
                <a:lnTo>
                  <a:pt x="81545" y="475269"/>
                </a:lnTo>
                <a:lnTo>
                  <a:pt x="53717" y="442830"/>
                </a:lnTo>
                <a:lnTo>
                  <a:pt x="31076" y="406352"/>
                </a:lnTo>
                <a:lnTo>
                  <a:pt x="14193" y="366407"/>
                </a:lnTo>
                <a:lnTo>
                  <a:pt x="3644" y="323570"/>
                </a:lnTo>
                <a:lnTo>
                  <a:pt x="0" y="278413"/>
                </a:lnTo>
                <a:lnTo>
                  <a:pt x="3644" y="233248"/>
                </a:lnTo>
                <a:lnTo>
                  <a:pt x="14193" y="190410"/>
                </a:lnTo>
                <a:lnTo>
                  <a:pt x="31076" y="150465"/>
                </a:lnTo>
                <a:lnTo>
                  <a:pt x="53717" y="113985"/>
                </a:lnTo>
                <a:lnTo>
                  <a:pt x="81545" y="81545"/>
                </a:lnTo>
                <a:lnTo>
                  <a:pt x="113985" y="53717"/>
                </a:lnTo>
                <a:lnTo>
                  <a:pt x="150465" y="31076"/>
                </a:lnTo>
                <a:lnTo>
                  <a:pt x="190410" y="14193"/>
                </a:lnTo>
                <a:lnTo>
                  <a:pt x="233248" y="3644"/>
                </a:lnTo>
                <a:lnTo>
                  <a:pt x="278405" y="0"/>
                </a:lnTo>
                <a:lnTo>
                  <a:pt x="2327954" y="0"/>
                </a:lnTo>
                <a:lnTo>
                  <a:pt x="2373111" y="3644"/>
                </a:lnTo>
                <a:lnTo>
                  <a:pt x="2415949" y="14193"/>
                </a:lnTo>
                <a:lnTo>
                  <a:pt x="2455893" y="31076"/>
                </a:lnTo>
                <a:lnTo>
                  <a:pt x="2492372" y="53717"/>
                </a:lnTo>
                <a:lnTo>
                  <a:pt x="2524811" y="81545"/>
                </a:lnTo>
                <a:lnTo>
                  <a:pt x="2552637" y="113985"/>
                </a:lnTo>
                <a:lnTo>
                  <a:pt x="2575278" y="150465"/>
                </a:lnTo>
                <a:lnTo>
                  <a:pt x="2592159" y="190410"/>
                </a:lnTo>
                <a:lnTo>
                  <a:pt x="2602709" y="233248"/>
                </a:lnTo>
                <a:lnTo>
                  <a:pt x="2606352" y="278405"/>
                </a:lnTo>
                <a:lnTo>
                  <a:pt x="2602709" y="323570"/>
                </a:lnTo>
                <a:lnTo>
                  <a:pt x="2592159" y="366407"/>
                </a:lnTo>
                <a:lnTo>
                  <a:pt x="2575278" y="406352"/>
                </a:lnTo>
                <a:lnTo>
                  <a:pt x="2552637" y="442830"/>
                </a:lnTo>
                <a:lnTo>
                  <a:pt x="2524811" y="475269"/>
                </a:lnTo>
                <a:lnTo>
                  <a:pt x="2492372" y="503096"/>
                </a:lnTo>
                <a:lnTo>
                  <a:pt x="2455893" y="525737"/>
                </a:lnTo>
                <a:lnTo>
                  <a:pt x="2415949" y="542618"/>
                </a:lnTo>
                <a:lnTo>
                  <a:pt x="2373111" y="553167"/>
                </a:lnTo>
                <a:lnTo>
                  <a:pt x="2327954" y="556811"/>
                </a:lnTo>
                <a:close/>
              </a:path>
            </a:pathLst>
          </a:custGeom>
          <a:noFill/>
          <a:ln cap="flat" cmpd="sng" w="9525">
            <a:solidFill>
              <a:srgbClr val="E7E7E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0" name="Google Shape;90;p9"/>
          <p:cNvSpPr/>
          <p:nvPr/>
        </p:nvSpPr>
        <p:spPr>
          <a:xfrm>
            <a:off x="2563804" y="4899706"/>
            <a:ext cx="204767" cy="244257"/>
          </a:xfrm>
          <a:prstGeom prst="rect">
            <a:avLst/>
          </a:pr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1" name="Google Shape;91;p9"/>
          <p:cNvSpPr txBox="1"/>
          <p:nvPr/>
        </p:nvSpPr>
        <p:spPr>
          <a:xfrm>
            <a:off x="2855725" y="4833100"/>
            <a:ext cx="2211600" cy="327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5875">
            <a:no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9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Санкт-Петербург</a:t>
            </a:r>
            <a:endParaRPr sz="195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" name="Google Shape;92;p9"/>
          <p:cNvSpPr/>
          <p:nvPr/>
        </p:nvSpPr>
        <p:spPr>
          <a:xfrm>
            <a:off x="14986888" y="2213605"/>
            <a:ext cx="3388976" cy="789803"/>
          </a:xfrm>
          <a:prstGeom prst="rect">
            <a:avLst/>
          </a:pr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3" name="Google Shape;93;p9"/>
          <p:cNvSpPr/>
          <p:nvPr/>
        </p:nvSpPr>
        <p:spPr>
          <a:xfrm>
            <a:off x="15063744" y="2266887"/>
            <a:ext cx="3148965" cy="556895"/>
          </a:xfrm>
          <a:custGeom>
            <a:pathLst>
              <a:path extrusionOk="0" h="556894" w="3148965">
                <a:moveTo>
                  <a:pt x="2870047" y="0"/>
                </a:moveTo>
                <a:lnTo>
                  <a:pt x="278405" y="0"/>
                </a:lnTo>
                <a:lnTo>
                  <a:pt x="233248" y="3643"/>
                </a:lnTo>
                <a:lnTo>
                  <a:pt x="190410" y="14193"/>
                </a:lnTo>
                <a:lnTo>
                  <a:pt x="150465" y="31074"/>
                </a:lnTo>
                <a:lnTo>
                  <a:pt x="113985" y="53715"/>
                </a:lnTo>
                <a:lnTo>
                  <a:pt x="81545" y="81542"/>
                </a:lnTo>
                <a:lnTo>
                  <a:pt x="53717" y="113982"/>
                </a:lnTo>
                <a:lnTo>
                  <a:pt x="31076" y="150461"/>
                </a:lnTo>
                <a:lnTo>
                  <a:pt x="14193" y="190407"/>
                </a:lnTo>
                <a:lnTo>
                  <a:pt x="3644" y="233246"/>
                </a:lnTo>
                <a:lnTo>
                  <a:pt x="0" y="278405"/>
                </a:lnTo>
                <a:lnTo>
                  <a:pt x="3644" y="323564"/>
                </a:lnTo>
                <a:lnTo>
                  <a:pt x="14193" y="366403"/>
                </a:lnTo>
                <a:lnTo>
                  <a:pt x="31076" y="406348"/>
                </a:lnTo>
                <a:lnTo>
                  <a:pt x="53717" y="442826"/>
                </a:lnTo>
                <a:lnTo>
                  <a:pt x="81545" y="475265"/>
                </a:lnTo>
                <a:lnTo>
                  <a:pt x="113985" y="503091"/>
                </a:lnTo>
                <a:lnTo>
                  <a:pt x="150465" y="525731"/>
                </a:lnTo>
                <a:lnTo>
                  <a:pt x="190410" y="542612"/>
                </a:lnTo>
                <a:lnTo>
                  <a:pt x="233248" y="553160"/>
                </a:lnTo>
                <a:lnTo>
                  <a:pt x="278405" y="556804"/>
                </a:lnTo>
                <a:lnTo>
                  <a:pt x="2870047" y="556804"/>
                </a:lnTo>
                <a:lnTo>
                  <a:pt x="2915204" y="553160"/>
                </a:lnTo>
                <a:lnTo>
                  <a:pt x="2958041" y="542612"/>
                </a:lnTo>
                <a:lnTo>
                  <a:pt x="2997986" y="525731"/>
                </a:lnTo>
                <a:lnTo>
                  <a:pt x="3034464" y="503091"/>
                </a:lnTo>
                <a:lnTo>
                  <a:pt x="3066903" y="475265"/>
                </a:lnTo>
                <a:lnTo>
                  <a:pt x="3094730" y="442826"/>
                </a:lnTo>
                <a:lnTo>
                  <a:pt x="3117371" y="406348"/>
                </a:lnTo>
                <a:lnTo>
                  <a:pt x="3134252" y="366403"/>
                </a:lnTo>
                <a:lnTo>
                  <a:pt x="3144801" y="323564"/>
                </a:lnTo>
                <a:lnTo>
                  <a:pt x="3148445" y="278405"/>
                </a:lnTo>
                <a:lnTo>
                  <a:pt x="3144801" y="233246"/>
                </a:lnTo>
                <a:lnTo>
                  <a:pt x="3134252" y="190407"/>
                </a:lnTo>
                <a:lnTo>
                  <a:pt x="3117371" y="150461"/>
                </a:lnTo>
                <a:lnTo>
                  <a:pt x="3094730" y="113982"/>
                </a:lnTo>
                <a:lnTo>
                  <a:pt x="3066903" y="81542"/>
                </a:lnTo>
                <a:lnTo>
                  <a:pt x="3034464" y="53715"/>
                </a:lnTo>
                <a:lnTo>
                  <a:pt x="2997986" y="31074"/>
                </a:lnTo>
                <a:lnTo>
                  <a:pt x="2958041" y="14193"/>
                </a:lnTo>
                <a:lnTo>
                  <a:pt x="2915204" y="3643"/>
                </a:lnTo>
                <a:lnTo>
                  <a:pt x="2870047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4" name="Google Shape;94;p9"/>
          <p:cNvSpPr/>
          <p:nvPr/>
        </p:nvSpPr>
        <p:spPr>
          <a:xfrm>
            <a:off x="15063744" y="2266887"/>
            <a:ext cx="3148965" cy="556895"/>
          </a:xfrm>
          <a:custGeom>
            <a:pathLst>
              <a:path extrusionOk="0" h="556894" w="3148965">
                <a:moveTo>
                  <a:pt x="2870046" y="556804"/>
                </a:moveTo>
                <a:lnTo>
                  <a:pt x="278405" y="556804"/>
                </a:lnTo>
                <a:lnTo>
                  <a:pt x="233248" y="553160"/>
                </a:lnTo>
                <a:lnTo>
                  <a:pt x="190410" y="542612"/>
                </a:lnTo>
                <a:lnTo>
                  <a:pt x="150465" y="525731"/>
                </a:lnTo>
                <a:lnTo>
                  <a:pt x="113985" y="503091"/>
                </a:lnTo>
                <a:lnTo>
                  <a:pt x="81545" y="475265"/>
                </a:lnTo>
                <a:lnTo>
                  <a:pt x="53717" y="442826"/>
                </a:lnTo>
                <a:lnTo>
                  <a:pt x="31076" y="406348"/>
                </a:lnTo>
                <a:lnTo>
                  <a:pt x="14193" y="366403"/>
                </a:lnTo>
                <a:lnTo>
                  <a:pt x="3644" y="323564"/>
                </a:lnTo>
                <a:lnTo>
                  <a:pt x="0" y="278405"/>
                </a:lnTo>
                <a:lnTo>
                  <a:pt x="3644" y="233246"/>
                </a:lnTo>
                <a:lnTo>
                  <a:pt x="14193" y="190407"/>
                </a:lnTo>
                <a:lnTo>
                  <a:pt x="31076" y="150461"/>
                </a:lnTo>
                <a:lnTo>
                  <a:pt x="53717" y="113982"/>
                </a:lnTo>
                <a:lnTo>
                  <a:pt x="81545" y="81542"/>
                </a:lnTo>
                <a:lnTo>
                  <a:pt x="113985" y="53715"/>
                </a:lnTo>
                <a:lnTo>
                  <a:pt x="150465" y="31074"/>
                </a:lnTo>
                <a:lnTo>
                  <a:pt x="190410" y="14193"/>
                </a:lnTo>
                <a:lnTo>
                  <a:pt x="233248" y="3643"/>
                </a:lnTo>
                <a:lnTo>
                  <a:pt x="278405" y="0"/>
                </a:lnTo>
                <a:lnTo>
                  <a:pt x="2870046" y="0"/>
                </a:lnTo>
                <a:lnTo>
                  <a:pt x="2915204" y="3643"/>
                </a:lnTo>
                <a:lnTo>
                  <a:pt x="2958041" y="14193"/>
                </a:lnTo>
                <a:lnTo>
                  <a:pt x="2997986" y="31074"/>
                </a:lnTo>
                <a:lnTo>
                  <a:pt x="3034464" y="53715"/>
                </a:lnTo>
                <a:lnTo>
                  <a:pt x="3066903" y="81542"/>
                </a:lnTo>
                <a:lnTo>
                  <a:pt x="3094730" y="113982"/>
                </a:lnTo>
                <a:lnTo>
                  <a:pt x="3117370" y="150461"/>
                </a:lnTo>
                <a:lnTo>
                  <a:pt x="3134252" y="190407"/>
                </a:lnTo>
                <a:lnTo>
                  <a:pt x="3144801" y="233246"/>
                </a:lnTo>
                <a:lnTo>
                  <a:pt x="3148445" y="278405"/>
                </a:lnTo>
                <a:lnTo>
                  <a:pt x="3144801" y="323564"/>
                </a:lnTo>
                <a:lnTo>
                  <a:pt x="3134252" y="366403"/>
                </a:lnTo>
                <a:lnTo>
                  <a:pt x="3117370" y="406348"/>
                </a:lnTo>
                <a:lnTo>
                  <a:pt x="3094730" y="442826"/>
                </a:lnTo>
                <a:lnTo>
                  <a:pt x="3066903" y="475265"/>
                </a:lnTo>
                <a:lnTo>
                  <a:pt x="3034464" y="503091"/>
                </a:lnTo>
                <a:lnTo>
                  <a:pt x="2997986" y="525731"/>
                </a:lnTo>
                <a:lnTo>
                  <a:pt x="2958041" y="542612"/>
                </a:lnTo>
                <a:lnTo>
                  <a:pt x="2915204" y="553160"/>
                </a:lnTo>
                <a:lnTo>
                  <a:pt x="2870046" y="556804"/>
                </a:lnTo>
                <a:close/>
              </a:path>
            </a:pathLst>
          </a:custGeom>
          <a:noFill/>
          <a:ln cap="flat" cmpd="sng" w="9525">
            <a:solidFill>
              <a:srgbClr val="CDCDC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5" name="Google Shape;95;p9"/>
          <p:cNvSpPr/>
          <p:nvPr/>
        </p:nvSpPr>
        <p:spPr>
          <a:xfrm>
            <a:off x="15207845" y="2425423"/>
            <a:ext cx="204767" cy="244257"/>
          </a:xfrm>
          <a:prstGeom prst="rect">
            <a:avLst/>
          </a:prstGeom>
          <a:blipFill rotWithShape="1">
            <a:blip r:embed="rId7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6" name="Google Shape;96;p9"/>
          <p:cNvSpPr txBox="1"/>
          <p:nvPr/>
        </p:nvSpPr>
        <p:spPr>
          <a:xfrm>
            <a:off x="15499779" y="2358800"/>
            <a:ext cx="3598800" cy="327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5875">
            <a:no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9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Ставропольский край</a:t>
            </a:r>
            <a:endParaRPr sz="195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" name="Google Shape;97;p9"/>
          <p:cNvSpPr/>
          <p:nvPr/>
        </p:nvSpPr>
        <p:spPr>
          <a:xfrm>
            <a:off x="14979852" y="2888671"/>
            <a:ext cx="2455572" cy="804163"/>
          </a:xfrm>
          <a:prstGeom prst="rect">
            <a:avLst/>
          </a:prstGeom>
          <a:blipFill rotWithShape="1">
            <a:blip r:embed="rId8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8" name="Google Shape;98;p9"/>
          <p:cNvSpPr/>
          <p:nvPr/>
        </p:nvSpPr>
        <p:spPr>
          <a:xfrm>
            <a:off x="15063692" y="2956171"/>
            <a:ext cx="2211705" cy="556895"/>
          </a:xfrm>
          <a:custGeom>
            <a:pathLst>
              <a:path extrusionOk="0" h="556895" w="2211705">
                <a:moveTo>
                  <a:pt x="1955001" y="0"/>
                </a:moveTo>
                <a:lnTo>
                  <a:pt x="256449" y="0"/>
                </a:lnTo>
                <a:lnTo>
                  <a:pt x="210352" y="4131"/>
                </a:lnTo>
                <a:lnTo>
                  <a:pt x="166965" y="16043"/>
                </a:lnTo>
                <a:lnTo>
                  <a:pt x="127014" y="35011"/>
                </a:lnTo>
                <a:lnTo>
                  <a:pt x="91222" y="60311"/>
                </a:lnTo>
                <a:lnTo>
                  <a:pt x="60313" y="91219"/>
                </a:lnTo>
                <a:lnTo>
                  <a:pt x="35012" y="127011"/>
                </a:lnTo>
                <a:lnTo>
                  <a:pt x="16044" y="166962"/>
                </a:lnTo>
                <a:lnTo>
                  <a:pt x="4131" y="210350"/>
                </a:lnTo>
                <a:lnTo>
                  <a:pt x="0" y="256449"/>
                </a:lnTo>
                <a:lnTo>
                  <a:pt x="0" y="300355"/>
                </a:lnTo>
                <a:lnTo>
                  <a:pt x="4131" y="346454"/>
                </a:lnTo>
                <a:lnTo>
                  <a:pt x="16044" y="389841"/>
                </a:lnTo>
                <a:lnTo>
                  <a:pt x="35012" y="429793"/>
                </a:lnTo>
                <a:lnTo>
                  <a:pt x="60313" y="465585"/>
                </a:lnTo>
                <a:lnTo>
                  <a:pt x="91222" y="496493"/>
                </a:lnTo>
                <a:lnTo>
                  <a:pt x="127014" y="521793"/>
                </a:lnTo>
                <a:lnTo>
                  <a:pt x="166965" y="540761"/>
                </a:lnTo>
                <a:lnTo>
                  <a:pt x="210352" y="552673"/>
                </a:lnTo>
                <a:lnTo>
                  <a:pt x="256449" y="556804"/>
                </a:lnTo>
                <a:lnTo>
                  <a:pt x="1955001" y="556804"/>
                </a:lnTo>
                <a:lnTo>
                  <a:pt x="2001098" y="552673"/>
                </a:lnTo>
                <a:lnTo>
                  <a:pt x="2044485" y="540761"/>
                </a:lnTo>
                <a:lnTo>
                  <a:pt x="2084436" y="521793"/>
                </a:lnTo>
                <a:lnTo>
                  <a:pt x="2120228" y="496493"/>
                </a:lnTo>
                <a:lnTo>
                  <a:pt x="2151137" y="465585"/>
                </a:lnTo>
                <a:lnTo>
                  <a:pt x="2176438" y="429793"/>
                </a:lnTo>
                <a:lnTo>
                  <a:pt x="2195407" y="389841"/>
                </a:lnTo>
                <a:lnTo>
                  <a:pt x="2207319" y="346454"/>
                </a:lnTo>
                <a:lnTo>
                  <a:pt x="2211451" y="300355"/>
                </a:lnTo>
                <a:lnTo>
                  <a:pt x="2211451" y="256449"/>
                </a:lnTo>
                <a:lnTo>
                  <a:pt x="2207319" y="210350"/>
                </a:lnTo>
                <a:lnTo>
                  <a:pt x="2195407" y="166962"/>
                </a:lnTo>
                <a:lnTo>
                  <a:pt x="2176438" y="127011"/>
                </a:lnTo>
                <a:lnTo>
                  <a:pt x="2151137" y="91219"/>
                </a:lnTo>
                <a:lnTo>
                  <a:pt x="2120228" y="60311"/>
                </a:lnTo>
                <a:lnTo>
                  <a:pt x="2084436" y="35011"/>
                </a:lnTo>
                <a:lnTo>
                  <a:pt x="2044485" y="16043"/>
                </a:lnTo>
                <a:lnTo>
                  <a:pt x="2001098" y="4131"/>
                </a:lnTo>
                <a:lnTo>
                  <a:pt x="195500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9" name="Google Shape;99;p9"/>
          <p:cNvSpPr/>
          <p:nvPr/>
        </p:nvSpPr>
        <p:spPr>
          <a:xfrm>
            <a:off x="15063692" y="2956171"/>
            <a:ext cx="2211705" cy="556895"/>
          </a:xfrm>
          <a:custGeom>
            <a:pathLst>
              <a:path extrusionOk="0" h="556895" w="2211705">
                <a:moveTo>
                  <a:pt x="1955001" y="556804"/>
                </a:moveTo>
                <a:lnTo>
                  <a:pt x="256449" y="556804"/>
                </a:lnTo>
                <a:lnTo>
                  <a:pt x="210352" y="552673"/>
                </a:lnTo>
                <a:lnTo>
                  <a:pt x="166965" y="540761"/>
                </a:lnTo>
                <a:lnTo>
                  <a:pt x="127014" y="521793"/>
                </a:lnTo>
                <a:lnTo>
                  <a:pt x="91222" y="496493"/>
                </a:lnTo>
                <a:lnTo>
                  <a:pt x="60313" y="465585"/>
                </a:lnTo>
                <a:lnTo>
                  <a:pt x="35012" y="429793"/>
                </a:lnTo>
                <a:lnTo>
                  <a:pt x="16044" y="389841"/>
                </a:lnTo>
                <a:lnTo>
                  <a:pt x="4131" y="346454"/>
                </a:lnTo>
                <a:lnTo>
                  <a:pt x="0" y="300355"/>
                </a:lnTo>
                <a:lnTo>
                  <a:pt x="0" y="256449"/>
                </a:lnTo>
                <a:lnTo>
                  <a:pt x="4131" y="210350"/>
                </a:lnTo>
                <a:lnTo>
                  <a:pt x="16044" y="166962"/>
                </a:lnTo>
                <a:lnTo>
                  <a:pt x="35012" y="127011"/>
                </a:lnTo>
                <a:lnTo>
                  <a:pt x="60313" y="91219"/>
                </a:lnTo>
                <a:lnTo>
                  <a:pt x="91222" y="60311"/>
                </a:lnTo>
                <a:lnTo>
                  <a:pt x="127014" y="35011"/>
                </a:lnTo>
                <a:lnTo>
                  <a:pt x="166965" y="16043"/>
                </a:lnTo>
                <a:lnTo>
                  <a:pt x="210352" y="4131"/>
                </a:lnTo>
                <a:lnTo>
                  <a:pt x="256449" y="0"/>
                </a:lnTo>
                <a:lnTo>
                  <a:pt x="1955001" y="0"/>
                </a:lnTo>
                <a:lnTo>
                  <a:pt x="2001098" y="4131"/>
                </a:lnTo>
                <a:lnTo>
                  <a:pt x="2044485" y="16043"/>
                </a:lnTo>
                <a:lnTo>
                  <a:pt x="2084436" y="35011"/>
                </a:lnTo>
                <a:lnTo>
                  <a:pt x="2120228" y="60311"/>
                </a:lnTo>
                <a:lnTo>
                  <a:pt x="2151137" y="91219"/>
                </a:lnTo>
                <a:lnTo>
                  <a:pt x="2176438" y="127011"/>
                </a:lnTo>
                <a:lnTo>
                  <a:pt x="2195406" y="166962"/>
                </a:lnTo>
                <a:lnTo>
                  <a:pt x="2207319" y="210350"/>
                </a:lnTo>
                <a:lnTo>
                  <a:pt x="2211451" y="256449"/>
                </a:lnTo>
                <a:lnTo>
                  <a:pt x="2211451" y="300355"/>
                </a:lnTo>
                <a:lnTo>
                  <a:pt x="2207319" y="346454"/>
                </a:lnTo>
                <a:lnTo>
                  <a:pt x="2195406" y="389841"/>
                </a:lnTo>
                <a:lnTo>
                  <a:pt x="2176438" y="429793"/>
                </a:lnTo>
                <a:lnTo>
                  <a:pt x="2151137" y="465585"/>
                </a:lnTo>
                <a:lnTo>
                  <a:pt x="2120228" y="496493"/>
                </a:lnTo>
                <a:lnTo>
                  <a:pt x="2084436" y="521793"/>
                </a:lnTo>
                <a:lnTo>
                  <a:pt x="2044485" y="540761"/>
                </a:lnTo>
                <a:lnTo>
                  <a:pt x="2001098" y="552673"/>
                </a:lnTo>
                <a:lnTo>
                  <a:pt x="1955001" y="556804"/>
                </a:lnTo>
                <a:close/>
              </a:path>
            </a:pathLst>
          </a:custGeom>
          <a:noFill/>
          <a:ln cap="flat" cmpd="sng" w="9525">
            <a:solidFill>
              <a:srgbClr val="CDCDC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0" name="Google Shape;100;p9"/>
          <p:cNvSpPr/>
          <p:nvPr/>
        </p:nvSpPr>
        <p:spPr>
          <a:xfrm>
            <a:off x="15207845" y="3114706"/>
            <a:ext cx="204767" cy="244257"/>
          </a:xfrm>
          <a:prstGeom prst="rect">
            <a:avLst/>
          </a:prstGeom>
          <a:blipFill rotWithShape="1">
            <a:blip r:embed="rId9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1" name="Google Shape;101;p9"/>
          <p:cNvSpPr txBox="1"/>
          <p:nvPr/>
        </p:nvSpPr>
        <p:spPr>
          <a:xfrm>
            <a:off x="15499767" y="3048077"/>
            <a:ext cx="737870" cy="32702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5875">
            <a:no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9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Киров</a:t>
            </a:r>
            <a:endParaRPr sz="195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" name="Google Shape;102;p9"/>
          <p:cNvSpPr/>
          <p:nvPr/>
        </p:nvSpPr>
        <p:spPr>
          <a:xfrm>
            <a:off x="17399523" y="2888671"/>
            <a:ext cx="2455572" cy="804163"/>
          </a:xfrm>
          <a:prstGeom prst="rect">
            <a:avLst/>
          </a:prstGeom>
          <a:blipFill rotWithShape="1">
            <a:blip r:embed="rId8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3" name="Google Shape;103;p9"/>
          <p:cNvSpPr/>
          <p:nvPr/>
        </p:nvSpPr>
        <p:spPr>
          <a:xfrm>
            <a:off x="17483366" y="2956171"/>
            <a:ext cx="2211705" cy="556895"/>
          </a:xfrm>
          <a:custGeom>
            <a:pathLst>
              <a:path extrusionOk="0" h="556895" w="2211705">
                <a:moveTo>
                  <a:pt x="1955001" y="0"/>
                </a:moveTo>
                <a:lnTo>
                  <a:pt x="256449" y="0"/>
                </a:lnTo>
                <a:lnTo>
                  <a:pt x="210352" y="4131"/>
                </a:lnTo>
                <a:lnTo>
                  <a:pt x="166965" y="16043"/>
                </a:lnTo>
                <a:lnTo>
                  <a:pt x="127014" y="35011"/>
                </a:lnTo>
                <a:lnTo>
                  <a:pt x="91222" y="60311"/>
                </a:lnTo>
                <a:lnTo>
                  <a:pt x="60313" y="91219"/>
                </a:lnTo>
                <a:lnTo>
                  <a:pt x="35012" y="127011"/>
                </a:lnTo>
                <a:lnTo>
                  <a:pt x="16044" y="166962"/>
                </a:lnTo>
                <a:lnTo>
                  <a:pt x="4131" y="210350"/>
                </a:lnTo>
                <a:lnTo>
                  <a:pt x="0" y="256449"/>
                </a:lnTo>
                <a:lnTo>
                  <a:pt x="0" y="300355"/>
                </a:lnTo>
                <a:lnTo>
                  <a:pt x="4131" y="346454"/>
                </a:lnTo>
                <a:lnTo>
                  <a:pt x="16044" y="389841"/>
                </a:lnTo>
                <a:lnTo>
                  <a:pt x="35012" y="429793"/>
                </a:lnTo>
                <a:lnTo>
                  <a:pt x="60313" y="465585"/>
                </a:lnTo>
                <a:lnTo>
                  <a:pt x="91222" y="496493"/>
                </a:lnTo>
                <a:lnTo>
                  <a:pt x="127014" y="521793"/>
                </a:lnTo>
                <a:lnTo>
                  <a:pt x="166965" y="540761"/>
                </a:lnTo>
                <a:lnTo>
                  <a:pt x="210352" y="552673"/>
                </a:lnTo>
                <a:lnTo>
                  <a:pt x="256449" y="556804"/>
                </a:lnTo>
                <a:lnTo>
                  <a:pt x="1955001" y="556804"/>
                </a:lnTo>
                <a:lnTo>
                  <a:pt x="2001098" y="552673"/>
                </a:lnTo>
                <a:lnTo>
                  <a:pt x="2044485" y="540761"/>
                </a:lnTo>
                <a:lnTo>
                  <a:pt x="2084436" y="521793"/>
                </a:lnTo>
                <a:lnTo>
                  <a:pt x="2120228" y="496493"/>
                </a:lnTo>
                <a:lnTo>
                  <a:pt x="2151137" y="465585"/>
                </a:lnTo>
                <a:lnTo>
                  <a:pt x="2176438" y="429793"/>
                </a:lnTo>
                <a:lnTo>
                  <a:pt x="2195407" y="389841"/>
                </a:lnTo>
                <a:lnTo>
                  <a:pt x="2207319" y="346454"/>
                </a:lnTo>
                <a:lnTo>
                  <a:pt x="2211451" y="300355"/>
                </a:lnTo>
                <a:lnTo>
                  <a:pt x="2211451" y="256449"/>
                </a:lnTo>
                <a:lnTo>
                  <a:pt x="2207319" y="210350"/>
                </a:lnTo>
                <a:lnTo>
                  <a:pt x="2195407" y="166962"/>
                </a:lnTo>
                <a:lnTo>
                  <a:pt x="2176438" y="127011"/>
                </a:lnTo>
                <a:lnTo>
                  <a:pt x="2151137" y="91219"/>
                </a:lnTo>
                <a:lnTo>
                  <a:pt x="2120228" y="60311"/>
                </a:lnTo>
                <a:lnTo>
                  <a:pt x="2084436" y="35011"/>
                </a:lnTo>
                <a:lnTo>
                  <a:pt x="2044485" y="16043"/>
                </a:lnTo>
                <a:lnTo>
                  <a:pt x="2001098" y="4131"/>
                </a:lnTo>
                <a:lnTo>
                  <a:pt x="195500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Google Shape;104;p9"/>
          <p:cNvSpPr/>
          <p:nvPr/>
        </p:nvSpPr>
        <p:spPr>
          <a:xfrm>
            <a:off x="17483366" y="2956171"/>
            <a:ext cx="2211705" cy="556895"/>
          </a:xfrm>
          <a:custGeom>
            <a:pathLst>
              <a:path extrusionOk="0" h="556895" w="2211705">
                <a:moveTo>
                  <a:pt x="1955001" y="556804"/>
                </a:moveTo>
                <a:lnTo>
                  <a:pt x="256449" y="556804"/>
                </a:lnTo>
                <a:lnTo>
                  <a:pt x="210352" y="552673"/>
                </a:lnTo>
                <a:lnTo>
                  <a:pt x="166965" y="540761"/>
                </a:lnTo>
                <a:lnTo>
                  <a:pt x="127014" y="521793"/>
                </a:lnTo>
                <a:lnTo>
                  <a:pt x="91222" y="496493"/>
                </a:lnTo>
                <a:lnTo>
                  <a:pt x="60313" y="465585"/>
                </a:lnTo>
                <a:lnTo>
                  <a:pt x="35012" y="429793"/>
                </a:lnTo>
                <a:lnTo>
                  <a:pt x="16044" y="389841"/>
                </a:lnTo>
                <a:lnTo>
                  <a:pt x="4131" y="346454"/>
                </a:lnTo>
                <a:lnTo>
                  <a:pt x="0" y="300355"/>
                </a:lnTo>
                <a:lnTo>
                  <a:pt x="0" y="256449"/>
                </a:lnTo>
                <a:lnTo>
                  <a:pt x="4131" y="210350"/>
                </a:lnTo>
                <a:lnTo>
                  <a:pt x="16044" y="166962"/>
                </a:lnTo>
                <a:lnTo>
                  <a:pt x="35012" y="127011"/>
                </a:lnTo>
                <a:lnTo>
                  <a:pt x="60313" y="91219"/>
                </a:lnTo>
                <a:lnTo>
                  <a:pt x="91222" y="60311"/>
                </a:lnTo>
                <a:lnTo>
                  <a:pt x="127014" y="35011"/>
                </a:lnTo>
                <a:lnTo>
                  <a:pt x="166965" y="16043"/>
                </a:lnTo>
                <a:lnTo>
                  <a:pt x="210352" y="4131"/>
                </a:lnTo>
                <a:lnTo>
                  <a:pt x="256449" y="0"/>
                </a:lnTo>
                <a:lnTo>
                  <a:pt x="1955001" y="0"/>
                </a:lnTo>
                <a:lnTo>
                  <a:pt x="2001098" y="4131"/>
                </a:lnTo>
                <a:lnTo>
                  <a:pt x="2044485" y="16043"/>
                </a:lnTo>
                <a:lnTo>
                  <a:pt x="2084436" y="35011"/>
                </a:lnTo>
                <a:lnTo>
                  <a:pt x="2120228" y="60311"/>
                </a:lnTo>
                <a:lnTo>
                  <a:pt x="2151137" y="91219"/>
                </a:lnTo>
                <a:lnTo>
                  <a:pt x="2176438" y="127011"/>
                </a:lnTo>
                <a:lnTo>
                  <a:pt x="2195406" y="166962"/>
                </a:lnTo>
                <a:lnTo>
                  <a:pt x="2207319" y="210350"/>
                </a:lnTo>
                <a:lnTo>
                  <a:pt x="2211451" y="256449"/>
                </a:lnTo>
                <a:lnTo>
                  <a:pt x="2211451" y="300355"/>
                </a:lnTo>
                <a:lnTo>
                  <a:pt x="2207319" y="346454"/>
                </a:lnTo>
                <a:lnTo>
                  <a:pt x="2195406" y="389841"/>
                </a:lnTo>
                <a:lnTo>
                  <a:pt x="2176438" y="429793"/>
                </a:lnTo>
                <a:lnTo>
                  <a:pt x="2151137" y="465585"/>
                </a:lnTo>
                <a:lnTo>
                  <a:pt x="2120228" y="496493"/>
                </a:lnTo>
                <a:lnTo>
                  <a:pt x="2084436" y="521793"/>
                </a:lnTo>
                <a:lnTo>
                  <a:pt x="2044485" y="540761"/>
                </a:lnTo>
                <a:lnTo>
                  <a:pt x="2001098" y="552673"/>
                </a:lnTo>
                <a:lnTo>
                  <a:pt x="1955001" y="556804"/>
                </a:lnTo>
                <a:close/>
              </a:path>
            </a:pathLst>
          </a:custGeom>
          <a:noFill/>
          <a:ln cap="flat" cmpd="sng" w="9525">
            <a:solidFill>
              <a:srgbClr val="CDCDC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Google Shape;105;p9"/>
          <p:cNvSpPr/>
          <p:nvPr/>
        </p:nvSpPr>
        <p:spPr>
          <a:xfrm>
            <a:off x="17627519" y="3114706"/>
            <a:ext cx="204767" cy="244257"/>
          </a:xfrm>
          <a:prstGeom prst="rect">
            <a:avLst/>
          </a:prstGeom>
          <a:blipFill rotWithShape="1">
            <a:blip r:embed="rId10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" name="Google Shape;106;p9"/>
          <p:cNvSpPr txBox="1"/>
          <p:nvPr/>
        </p:nvSpPr>
        <p:spPr>
          <a:xfrm>
            <a:off x="17919451" y="3048075"/>
            <a:ext cx="1668900" cy="327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5875">
            <a:no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9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Калининград</a:t>
            </a:r>
            <a:endParaRPr sz="195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" name="Google Shape;107;p9"/>
          <p:cNvSpPr/>
          <p:nvPr/>
        </p:nvSpPr>
        <p:spPr>
          <a:xfrm>
            <a:off x="17399523" y="3577983"/>
            <a:ext cx="2455572" cy="804163"/>
          </a:xfrm>
          <a:prstGeom prst="rect">
            <a:avLst/>
          </a:prstGeom>
          <a:blipFill rotWithShape="1">
            <a:blip r:embed="rId8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p9"/>
          <p:cNvSpPr/>
          <p:nvPr/>
        </p:nvSpPr>
        <p:spPr>
          <a:xfrm>
            <a:off x="17483366" y="3645483"/>
            <a:ext cx="2211705" cy="556895"/>
          </a:xfrm>
          <a:custGeom>
            <a:pathLst>
              <a:path extrusionOk="0" h="556895" w="2211705">
                <a:moveTo>
                  <a:pt x="1955001" y="0"/>
                </a:moveTo>
                <a:lnTo>
                  <a:pt x="256449" y="0"/>
                </a:lnTo>
                <a:lnTo>
                  <a:pt x="210352" y="4131"/>
                </a:lnTo>
                <a:lnTo>
                  <a:pt x="166965" y="16043"/>
                </a:lnTo>
                <a:lnTo>
                  <a:pt x="127014" y="35011"/>
                </a:lnTo>
                <a:lnTo>
                  <a:pt x="91222" y="60311"/>
                </a:lnTo>
                <a:lnTo>
                  <a:pt x="60313" y="91219"/>
                </a:lnTo>
                <a:lnTo>
                  <a:pt x="35012" y="127011"/>
                </a:lnTo>
                <a:lnTo>
                  <a:pt x="16044" y="166962"/>
                </a:lnTo>
                <a:lnTo>
                  <a:pt x="4131" y="210350"/>
                </a:lnTo>
                <a:lnTo>
                  <a:pt x="0" y="256449"/>
                </a:lnTo>
                <a:lnTo>
                  <a:pt x="0" y="300355"/>
                </a:lnTo>
                <a:lnTo>
                  <a:pt x="4131" y="346454"/>
                </a:lnTo>
                <a:lnTo>
                  <a:pt x="16044" y="389841"/>
                </a:lnTo>
                <a:lnTo>
                  <a:pt x="35012" y="429793"/>
                </a:lnTo>
                <a:lnTo>
                  <a:pt x="60313" y="465585"/>
                </a:lnTo>
                <a:lnTo>
                  <a:pt x="91222" y="496493"/>
                </a:lnTo>
                <a:lnTo>
                  <a:pt x="127014" y="521793"/>
                </a:lnTo>
                <a:lnTo>
                  <a:pt x="166965" y="540761"/>
                </a:lnTo>
                <a:lnTo>
                  <a:pt x="210352" y="552673"/>
                </a:lnTo>
                <a:lnTo>
                  <a:pt x="256449" y="556804"/>
                </a:lnTo>
                <a:lnTo>
                  <a:pt x="1955001" y="556804"/>
                </a:lnTo>
                <a:lnTo>
                  <a:pt x="2001098" y="552673"/>
                </a:lnTo>
                <a:lnTo>
                  <a:pt x="2044485" y="540761"/>
                </a:lnTo>
                <a:lnTo>
                  <a:pt x="2084436" y="521793"/>
                </a:lnTo>
                <a:lnTo>
                  <a:pt x="2120228" y="496493"/>
                </a:lnTo>
                <a:lnTo>
                  <a:pt x="2151137" y="465585"/>
                </a:lnTo>
                <a:lnTo>
                  <a:pt x="2176438" y="429793"/>
                </a:lnTo>
                <a:lnTo>
                  <a:pt x="2195407" y="389841"/>
                </a:lnTo>
                <a:lnTo>
                  <a:pt x="2207319" y="346454"/>
                </a:lnTo>
                <a:lnTo>
                  <a:pt x="2211451" y="300355"/>
                </a:lnTo>
                <a:lnTo>
                  <a:pt x="2211451" y="256449"/>
                </a:lnTo>
                <a:lnTo>
                  <a:pt x="2207319" y="210350"/>
                </a:lnTo>
                <a:lnTo>
                  <a:pt x="2195407" y="166962"/>
                </a:lnTo>
                <a:lnTo>
                  <a:pt x="2176438" y="127011"/>
                </a:lnTo>
                <a:lnTo>
                  <a:pt x="2151137" y="91219"/>
                </a:lnTo>
                <a:lnTo>
                  <a:pt x="2120228" y="60311"/>
                </a:lnTo>
                <a:lnTo>
                  <a:pt x="2084436" y="35011"/>
                </a:lnTo>
                <a:lnTo>
                  <a:pt x="2044485" y="16043"/>
                </a:lnTo>
                <a:lnTo>
                  <a:pt x="2001098" y="4131"/>
                </a:lnTo>
                <a:lnTo>
                  <a:pt x="195500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Google Shape;109;p9"/>
          <p:cNvSpPr/>
          <p:nvPr/>
        </p:nvSpPr>
        <p:spPr>
          <a:xfrm>
            <a:off x="17483366" y="3645483"/>
            <a:ext cx="2211705" cy="556895"/>
          </a:xfrm>
          <a:custGeom>
            <a:pathLst>
              <a:path extrusionOk="0" h="556895" w="2211705">
                <a:moveTo>
                  <a:pt x="1955001" y="556804"/>
                </a:moveTo>
                <a:lnTo>
                  <a:pt x="256449" y="556804"/>
                </a:lnTo>
                <a:lnTo>
                  <a:pt x="210352" y="552673"/>
                </a:lnTo>
                <a:lnTo>
                  <a:pt x="166965" y="540761"/>
                </a:lnTo>
                <a:lnTo>
                  <a:pt x="127014" y="521793"/>
                </a:lnTo>
                <a:lnTo>
                  <a:pt x="91222" y="496493"/>
                </a:lnTo>
                <a:lnTo>
                  <a:pt x="60313" y="465585"/>
                </a:lnTo>
                <a:lnTo>
                  <a:pt x="35012" y="429793"/>
                </a:lnTo>
                <a:lnTo>
                  <a:pt x="16044" y="389841"/>
                </a:lnTo>
                <a:lnTo>
                  <a:pt x="4131" y="346454"/>
                </a:lnTo>
                <a:lnTo>
                  <a:pt x="0" y="300355"/>
                </a:lnTo>
                <a:lnTo>
                  <a:pt x="0" y="256449"/>
                </a:lnTo>
                <a:lnTo>
                  <a:pt x="4131" y="210350"/>
                </a:lnTo>
                <a:lnTo>
                  <a:pt x="16044" y="166962"/>
                </a:lnTo>
                <a:lnTo>
                  <a:pt x="35012" y="127011"/>
                </a:lnTo>
                <a:lnTo>
                  <a:pt x="60313" y="91219"/>
                </a:lnTo>
                <a:lnTo>
                  <a:pt x="91222" y="60311"/>
                </a:lnTo>
                <a:lnTo>
                  <a:pt x="127014" y="35011"/>
                </a:lnTo>
                <a:lnTo>
                  <a:pt x="166965" y="16043"/>
                </a:lnTo>
                <a:lnTo>
                  <a:pt x="210352" y="4131"/>
                </a:lnTo>
                <a:lnTo>
                  <a:pt x="256449" y="0"/>
                </a:lnTo>
                <a:lnTo>
                  <a:pt x="1955001" y="0"/>
                </a:lnTo>
                <a:lnTo>
                  <a:pt x="2001098" y="4131"/>
                </a:lnTo>
                <a:lnTo>
                  <a:pt x="2044485" y="16043"/>
                </a:lnTo>
                <a:lnTo>
                  <a:pt x="2084436" y="35011"/>
                </a:lnTo>
                <a:lnTo>
                  <a:pt x="2120228" y="60311"/>
                </a:lnTo>
                <a:lnTo>
                  <a:pt x="2151137" y="91219"/>
                </a:lnTo>
                <a:lnTo>
                  <a:pt x="2176438" y="127011"/>
                </a:lnTo>
                <a:lnTo>
                  <a:pt x="2195406" y="166962"/>
                </a:lnTo>
                <a:lnTo>
                  <a:pt x="2207319" y="210350"/>
                </a:lnTo>
                <a:lnTo>
                  <a:pt x="2211451" y="256449"/>
                </a:lnTo>
                <a:lnTo>
                  <a:pt x="2211451" y="300355"/>
                </a:lnTo>
                <a:lnTo>
                  <a:pt x="2207319" y="346454"/>
                </a:lnTo>
                <a:lnTo>
                  <a:pt x="2195406" y="389841"/>
                </a:lnTo>
                <a:lnTo>
                  <a:pt x="2176438" y="429793"/>
                </a:lnTo>
                <a:lnTo>
                  <a:pt x="2151137" y="465585"/>
                </a:lnTo>
                <a:lnTo>
                  <a:pt x="2120228" y="496493"/>
                </a:lnTo>
                <a:lnTo>
                  <a:pt x="2084436" y="521793"/>
                </a:lnTo>
                <a:lnTo>
                  <a:pt x="2044485" y="540761"/>
                </a:lnTo>
                <a:lnTo>
                  <a:pt x="2001098" y="552673"/>
                </a:lnTo>
                <a:lnTo>
                  <a:pt x="1955001" y="556804"/>
                </a:lnTo>
                <a:close/>
              </a:path>
            </a:pathLst>
          </a:custGeom>
          <a:noFill/>
          <a:ln cap="flat" cmpd="sng" w="9525">
            <a:solidFill>
              <a:srgbClr val="CDCDC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9"/>
          <p:cNvSpPr/>
          <p:nvPr/>
        </p:nvSpPr>
        <p:spPr>
          <a:xfrm>
            <a:off x="17627519" y="3803990"/>
            <a:ext cx="204767" cy="244257"/>
          </a:xfrm>
          <a:prstGeom prst="rect">
            <a:avLst/>
          </a:prstGeom>
          <a:blipFill rotWithShape="1">
            <a:blip r:embed="rId10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1" name="Google Shape;111;p9"/>
          <p:cNvSpPr txBox="1"/>
          <p:nvPr/>
        </p:nvSpPr>
        <p:spPr>
          <a:xfrm>
            <a:off x="17919455" y="3737350"/>
            <a:ext cx="1371600" cy="327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5875">
            <a:no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9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Барнаул</a:t>
            </a:r>
            <a:endParaRPr sz="195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" name="Google Shape;112;p9"/>
          <p:cNvSpPr/>
          <p:nvPr/>
        </p:nvSpPr>
        <p:spPr>
          <a:xfrm>
            <a:off x="17399523" y="4267267"/>
            <a:ext cx="2455572" cy="804163"/>
          </a:xfrm>
          <a:prstGeom prst="rect">
            <a:avLst/>
          </a:prstGeom>
          <a:blipFill rotWithShape="1">
            <a:blip r:embed="rId8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3" name="Google Shape;113;p9"/>
          <p:cNvSpPr/>
          <p:nvPr/>
        </p:nvSpPr>
        <p:spPr>
          <a:xfrm>
            <a:off x="17483366" y="4334767"/>
            <a:ext cx="2211705" cy="556895"/>
          </a:xfrm>
          <a:custGeom>
            <a:pathLst>
              <a:path extrusionOk="0" h="556895" w="2211705">
                <a:moveTo>
                  <a:pt x="1955001" y="0"/>
                </a:moveTo>
                <a:lnTo>
                  <a:pt x="256449" y="0"/>
                </a:lnTo>
                <a:lnTo>
                  <a:pt x="210352" y="4131"/>
                </a:lnTo>
                <a:lnTo>
                  <a:pt x="166965" y="16043"/>
                </a:lnTo>
                <a:lnTo>
                  <a:pt x="127014" y="35011"/>
                </a:lnTo>
                <a:lnTo>
                  <a:pt x="91222" y="60311"/>
                </a:lnTo>
                <a:lnTo>
                  <a:pt x="60313" y="91219"/>
                </a:lnTo>
                <a:lnTo>
                  <a:pt x="35012" y="127011"/>
                </a:lnTo>
                <a:lnTo>
                  <a:pt x="16044" y="166962"/>
                </a:lnTo>
                <a:lnTo>
                  <a:pt x="4131" y="210350"/>
                </a:lnTo>
                <a:lnTo>
                  <a:pt x="0" y="256449"/>
                </a:lnTo>
                <a:lnTo>
                  <a:pt x="0" y="300355"/>
                </a:lnTo>
                <a:lnTo>
                  <a:pt x="4131" y="346454"/>
                </a:lnTo>
                <a:lnTo>
                  <a:pt x="16044" y="389841"/>
                </a:lnTo>
                <a:lnTo>
                  <a:pt x="35012" y="429793"/>
                </a:lnTo>
                <a:lnTo>
                  <a:pt x="60313" y="465585"/>
                </a:lnTo>
                <a:lnTo>
                  <a:pt x="91222" y="496493"/>
                </a:lnTo>
                <a:lnTo>
                  <a:pt x="127014" y="521793"/>
                </a:lnTo>
                <a:lnTo>
                  <a:pt x="166965" y="540761"/>
                </a:lnTo>
                <a:lnTo>
                  <a:pt x="210352" y="552673"/>
                </a:lnTo>
                <a:lnTo>
                  <a:pt x="256449" y="556804"/>
                </a:lnTo>
                <a:lnTo>
                  <a:pt x="1955001" y="556804"/>
                </a:lnTo>
                <a:lnTo>
                  <a:pt x="2001098" y="552673"/>
                </a:lnTo>
                <a:lnTo>
                  <a:pt x="2044485" y="540761"/>
                </a:lnTo>
                <a:lnTo>
                  <a:pt x="2084436" y="521793"/>
                </a:lnTo>
                <a:lnTo>
                  <a:pt x="2120228" y="496493"/>
                </a:lnTo>
                <a:lnTo>
                  <a:pt x="2151137" y="465585"/>
                </a:lnTo>
                <a:lnTo>
                  <a:pt x="2176438" y="429793"/>
                </a:lnTo>
                <a:lnTo>
                  <a:pt x="2195407" y="389841"/>
                </a:lnTo>
                <a:lnTo>
                  <a:pt x="2207319" y="346454"/>
                </a:lnTo>
                <a:lnTo>
                  <a:pt x="2211451" y="300355"/>
                </a:lnTo>
                <a:lnTo>
                  <a:pt x="2211451" y="256449"/>
                </a:lnTo>
                <a:lnTo>
                  <a:pt x="2207319" y="210350"/>
                </a:lnTo>
                <a:lnTo>
                  <a:pt x="2195407" y="166962"/>
                </a:lnTo>
                <a:lnTo>
                  <a:pt x="2176438" y="127011"/>
                </a:lnTo>
                <a:lnTo>
                  <a:pt x="2151137" y="91219"/>
                </a:lnTo>
                <a:lnTo>
                  <a:pt x="2120228" y="60311"/>
                </a:lnTo>
                <a:lnTo>
                  <a:pt x="2084436" y="35011"/>
                </a:lnTo>
                <a:lnTo>
                  <a:pt x="2044485" y="16043"/>
                </a:lnTo>
                <a:lnTo>
                  <a:pt x="2001098" y="4131"/>
                </a:lnTo>
                <a:lnTo>
                  <a:pt x="195500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4" name="Google Shape;114;p9"/>
          <p:cNvSpPr/>
          <p:nvPr/>
        </p:nvSpPr>
        <p:spPr>
          <a:xfrm>
            <a:off x="17483366" y="4334767"/>
            <a:ext cx="2211705" cy="556895"/>
          </a:xfrm>
          <a:custGeom>
            <a:pathLst>
              <a:path extrusionOk="0" h="556895" w="2211705">
                <a:moveTo>
                  <a:pt x="1955001" y="556804"/>
                </a:moveTo>
                <a:lnTo>
                  <a:pt x="256449" y="556804"/>
                </a:lnTo>
                <a:lnTo>
                  <a:pt x="210352" y="552673"/>
                </a:lnTo>
                <a:lnTo>
                  <a:pt x="166965" y="540761"/>
                </a:lnTo>
                <a:lnTo>
                  <a:pt x="127014" y="521793"/>
                </a:lnTo>
                <a:lnTo>
                  <a:pt x="91222" y="496493"/>
                </a:lnTo>
                <a:lnTo>
                  <a:pt x="60313" y="465585"/>
                </a:lnTo>
                <a:lnTo>
                  <a:pt x="35012" y="429793"/>
                </a:lnTo>
                <a:lnTo>
                  <a:pt x="16044" y="389841"/>
                </a:lnTo>
                <a:lnTo>
                  <a:pt x="4131" y="346454"/>
                </a:lnTo>
                <a:lnTo>
                  <a:pt x="0" y="300355"/>
                </a:lnTo>
                <a:lnTo>
                  <a:pt x="0" y="256449"/>
                </a:lnTo>
                <a:lnTo>
                  <a:pt x="4131" y="210350"/>
                </a:lnTo>
                <a:lnTo>
                  <a:pt x="16044" y="166962"/>
                </a:lnTo>
                <a:lnTo>
                  <a:pt x="35012" y="127011"/>
                </a:lnTo>
                <a:lnTo>
                  <a:pt x="60313" y="91219"/>
                </a:lnTo>
                <a:lnTo>
                  <a:pt x="91222" y="60311"/>
                </a:lnTo>
                <a:lnTo>
                  <a:pt x="127014" y="35011"/>
                </a:lnTo>
                <a:lnTo>
                  <a:pt x="166965" y="16043"/>
                </a:lnTo>
                <a:lnTo>
                  <a:pt x="210352" y="4131"/>
                </a:lnTo>
                <a:lnTo>
                  <a:pt x="256449" y="0"/>
                </a:lnTo>
                <a:lnTo>
                  <a:pt x="1955001" y="0"/>
                </a:lnTo>
                <a:lnTo>
                  <a:pt x="2001098" y="4131"/>
                </a:lnTo>
                <a:lnTo>
                  <a:pt x="2044485" y="16043"/>
                </a:lnTo>
                <a:lnTo>
                  <a:pt x="2084436" y="35011"/>
                </a:lnTo>
                <a:lnTo>
                  <a:pt x="2120228" y="60311"/>
                </a:lnTo>
                <a:lnTo>
                  <a:pt x="2151137" y="91219"/>
                </a:lnTo>
                <a:lnTo>
                  <a:pt x="2176438" y="127011"/>
                </a:lnTo>
                <a:lnTo>
                  <a:pt x="2195406" y="166962"/>
                </a:lnTo>
                <a:lnTo>
                  <a:pt x="2207319" y="210350"/>
                </a:lnTo>
                <a:lnTo>
                  <a:pt x="2211451" y="256449"/>
                </a:lnTo>
                <a:lnTo>
                  <a:pt x="2211451" y="300355"/>
                </a:lnTo>
                <a:lnTo>
                  <a:pt x="2207319" y="346454"/>
                </a:lnTo>
                <a:lnTo>
                  <a:pt x="2195406" y="389841"/>
                </a:lnTo>
                <a:lnTo>
                  <a:pt x="2176438" y="429793"/>
                </a:lnTo>
                <a:lnTo>
                  <a:pt x="2151137" y="465585"/>
                </a:lnTo>
                <a:lnTo>
                  <a:pt x="2120228" y="496493"/>
                </a:lnTo>
                <a:lnTo>
                  <a:pt x="2084436" y="521793"/>
                </a:lnTo>
                <a:lnTo>
                  <a:pt x="2044485" y="540761"/>
                </a:lnTo>
                <a:lnTo>
                  <a:pt x="2001098" y="552673"/>
                </a:lnTo>
                <a:lnTo>
                  <a:pt x="1955001" y="556804"/>
                </a:lnTo>
                <a:close/>
              </a:path>
            </a:pathLst>
          </a:custGeom>
          <a:noFill/>
          <a:ln cap="flat" cmpd="sng" w="9525">
            <a:solidFill>
              <a:srgbClr val="CDCDC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5" name="Google Shape;115;p9"/>
          <p:cNvSpPr/>
          <p:nvPr/>
        </p:nvSpPr>
        <p:spPr>
          <a:xfrm>
            <a:off x="17627519" y="4493266"/>
            <a:ext cx="204767" cy="244257"/>
          </a:xfrm>
          <a:prstGeom prst="rect">
            <a:avLst/>
          </a:prstGeom>
          <a:blipFill rotWithShape="1">
            <a:blip r:embed="rId11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Google Shape;116;p9"/>
          <p:cNvSpPr txBox="1"/>
          <p:nvPr/>
        </p:nvSpPr>
        <p:spPr>
          <a:xfrm>
            <a:off x="17919458" y="4426650"/>
            <a:ext cx="1144800" cy="327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5875">
            <a:no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9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Томск</a:t>
            </a:r>
            <a:endParaRPr sz="195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" name="Google Shape;117;p9"/>
          <p:cNvSpPr/>
          <p:nvPr/>
        </p:nvSpPr>
        <p:spPr>
          <a:xfrm>
            <a:off x="17399523" y="4956550"/>
            <a:ext cx="2455572" cy="804163"/>
          </a:xfrm>
          <a:prstGeom prst="rect">
            <a:avLst/>
          </a:prstGeom>
          <a:blipFill rotWithShape="1">
            <a:blip r:embed="rId8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8" name="Google Shape;118;p9"/>
          <p:cNvSpPr/>
          <p:nvPr/>
        </p:nvSpPr>
        <p:spPr>
          <a:xfrm>
            <a:off x="17483366" y="5024050"/>
            <a:ext cx="2211705" cy="556895"/>
          </a:xfrm>
          <a:custGeom>
            <a:pathLst>
              <a:path extrusionOk="0" h="556895" w="2211705">
                <a:moveTo>
                  <a:pt x="1955001" y="0"/>
                </a:moveTo>
                <a:lnTo>
                  <a:pt x="256449" y="0"/>
                </a:lnTo>
                <a:lnTo>
                  <a:pt x="210352" y="4131"/>
                </a:lnTo>
                <a:lnTo>
                  <a:pt x="166965" y="16043"/>
                </a:lnTo>
                <a:lnTo>
                  <a:pt x="127014" y="35011"/>
                </a:lnTo>
                <a:lnTo>
                  <a:pt x="91222" y="60311"/>
                </a:lnTo>
                <a:lnTo>
                  <a:pt x="60313" y="91219"/>
                </a:lnTo>
                <a:lnTo>
                  <a:pt x="35012" y="127011"/>
                </a:lnTo>
                <a:lnTo>
                  <a:pt x="16044" y="166962"/>
                </a:lnTo>
                <a:lnTo>
                  <a:pt x="4131" y="210350"/>
                </a:lnTo>
                <a:lnTo>
                  <a:pt x="0" y="256449"/>
                </a:lnTo>
                <a:lnTo>
                  <a:pt x="0" y="300355"/>
                </a:lnTo>
                <a:lnTo>
                  <a:pt x="4131" y="346454"/>
                </a:lnTo>
                <a:lnTo>
                  <a:pt x="16044" y="389841"/>
                </a:lnTo>
                <a:lnTo>
                  <a:pt x="35012" y="429793"/>
                </a:lnTo>
                <a:lnTo>
                  <a:pt x="60313" y="465585"/>
                </a:lnTo>
                <a:lnTo>
                  <a:pt x="91222" y="496493"/>
                </a:lnTo>
                <a:lnTo>
                  <a:pt x="127014" y="521793"/>
                </a:lnTo>
                <a:lnTo>
                  <a:pt x="166965" y="540761"/>
                </a:lnTo>
                <a:lnTo>
                  <a:pt x="210352" y="552673"/>
                </a:lnTo>
                <a:lnTo>
                  <a:pt x="256449" y="556804"/>
                </a:lnTo>
                <a:lnTo>
                  <a:pt x="1955001" y="556804"/>
                </a:lnTo>
                <a:lnTo>
                  <a:pt x="2001098" y="552673"/>
                </a:lnTo>
                <a:lnTo>
                  <a:pt x="2044485" y="540761"/>
                </a:lnTo>
                <a:lnTo>
                  <a:pt x="2084436" y="521793"/>
                </a:lnTo>
                <a:lnTo>
                  <a:pt x="2120228" y="496493"/>
                </a:lnTo>
                <a:lnTo>
                  <a:pt x="2151137" y="465585"/>
                </a:lnTo>
                <a:lnTo>
                  <a:pt x="2176438" y="429793"/>
                </a:lnTo>
                <a:lnTo>
                  <a:pt x="2195407" y="389841"/>
                </a:lnTo>
                <a:lnTo>
                  <a:pt x="2207319" y="346454"/>
                </a:lnTo>
                <a:lnTo>
                  <a:pt x="2211451" y="300355"/>
                </a:lnTo>
                <a:lnTo>
                  <a:pt x="2211451" y="256449"/>
                </a:lnTo>
                <a:lnTo>
                  <a:pt x="2207319" y="210350"/>
                </a:lnTo>
                <a:lnTo>
                  <a:pt x="2195407" y="166962"/>
                </a:lnTo>
                <a:lnTo>
                  <a:pt x="2176438" y="127011"/>
                </a:lnTo>
                <a:lnTo>
                  <a:pt x="2151137" y="91219"/>
                </a:lnTo>
                <a:lnTo>
                  <a:pt x="2120228" y="60311"/>
                </a:lnTo>
                <a:lnTo>
                  <a:pt x="2084436" y="35011"/>
                </a:lnTo>
                <a:lnTo>
                  <a:pt x="2044485" y="16043"/>
                </a:lnTo>
                <a:lnTo>
                  <a:pt x="2001098" y="4131"/>
                </a:lnTo>
                <a:lnTo>
                  <a:pt x="195500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9" name="Google Shape;119;p9"/>
          <p:cNvSpPr/>
          <p:nvPr/>
        </p:nvSpPr>
        <p:spPr>
          <a:xfrm>
            <a:off x="17483366" y="5024050"/>
            <a:ext cx="2211705" cy="556895"/>
          </a:xfrm>
          <a:custGeom>
            <a:pathLst>
              <a:path extrusionOk="0" h="556895" w="2211705">
                <a:moveTo>
                  <a:pt x="1955001" y="556804"/>
                </a:moveTo>
                <a:lnTo>
                  <a:pt x="256449" y="556804"/>
                </a:lnTo>
                <a:lnTo>
                  <a:pt x="210352" y="552673"/>
                </a:lnTo>
                <a:lnTo>
                  <a:pt x="166965" y="540761"/>
                </a:lnTo>
                <a:lnTo>
                  <a:pt x="127014" y="521793"/>
                </a:lnTo>
                <a:lnTo>
                  <a:pt x="91222" y="496493"/>
                </a:lnTo>
                <a:lnTo>
                  <a:pt x="60313" y="465585"/>
                </a:lnTo>
                <a:lnTo>
                  <a:pt x="35012" y="429793"/>
                </a:lnTo>
                <a:lnTo>
                  <a:pt x="16044" y="389841"/>
                </a:lnTo>
                <a:lnTo>
                  <a:pt x="4131" y="346454"/>
                </a:lnTo>
                <a:lnTo>
                  <a:pt x="0" y="300355"/>
                </a:lnTo>
                <a:lnTo>
                  <a:pt x="0" y="256449"/>
                </a:lnTo>
                <a:lnTo>
                  <a:pt x="4131" y="210350"/>
                </a:lnTo>
                <a:lnTo>
                  <a:pt x="16044" y="166962"/>
                </a:lnTo>
                <a:lnTo>
                  <a:pt x="35012" y="127011"/>
                </a:lnTo>
                <a:lnTo>
                  <a:pt x="60313" y="91219"/>
                </a:lnTo>
                <a:lnTo>
                  <a:pt x="91222" y="60311"/>
                </a:lnTo>
                <a:lnTo>
                  <a:pt x="127014" y="35011"/>
                </a:lnTo>
                <a:lnTo>
                  <a:pt x="166965" y="16043"/>
                </a:lnTo>
                <a:lnTo>
                  <a:pt x="210352" y="4131"/>
                </a:lnTo>
                <a:lnTo>
                  <a:pt x="256449" y="0"/>
                </a:lnTo>
                <a:lnTo>
                  <a:pt x="1955001" y="0"/>
                </a:lnTo>
                <a:lnTo>
                  <a:pt x="2001098" y="4131"/>
                </a:lnTo>
                <a:lnTo>
                  <a:pt x="2044485" y="16043"/>
                </a:lnTo>
                <a:lnTo>
                  <a:pt x="2084436" y="35011"/>
                </a:lnTo>
                <a:lnTo>
                  <a:pt x="2120228" y="60311"/>
                </a:lnTo>
                <a:lnTo>
                  <a:pt x="2151137" y="91219"/>
                </a:lnTo>
                <a:lnTo>
                  <a:pt x="2176438" y="127011"/>
                </a:lnTo>
                <a:lnTo>
                  <a:pt x="2195406" y="166962"/>
                </a:lnTo>
                <a:lnTo>
                  <a:pt x="2207319" y="210350"/>
                </a:lnTo>
                <a:lnTo>
                  <a:pt x="2211451" y="256449"/>
                </a:lnTo>
                <a:lnTo>
                  <a:pt x="2211451" y="300355"/>
                </a:lnTo>
                <a:lnTo>
                  <a:pt x="2207319" y="346454"/>
                </a:lnTo>
                <a:lnTo>
                  <a:pt x="2195406" y="389841"/>
                </a:lnTo>
                <a:lnTo>
                  <a:pt x="2176438" y="429793"/>
                </a:lnTo>
                <a:lnTo>
                  <a:pt x="2151137" y="465585"/>
                </a:lnTo>
                <a:lnTo>
                  <a:pt x="2120228" y="496493"/>
                </a:lnTo>
                <a:lnTo>
                  <a:pt x="2084436" y="521793"/>
                </a:lnTo>
                <a:lnTo>
                  <a:pt x="2044485" y="540761"/>
                </a:lnTo>
                <a:lnTo>
                  <a:pt x="2001098" y="552673"/>
                </a:lnTo>
                <a:lnTo>
                  <a:pt x="1955001" y="556804"/>
                </a:lnTo>
                <a:close/>
              </a:path>
            </a:pathLst>
          </a:custGeom>
          <a:noFill/>
          <a:ln cap="flat" cmpd="sng" w="9525">
            <a:solidFill>
              <a:srgbClr val="CDCDC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0" name="Google Shape;120;p9"/>
          <p:cNvSpPr/>
          <p:nvPr/>
        </p:nvSpPr>
        <p:spPr>
          <a:xfrm>
            <a:off x="17627519" y="5182549"/>
            <a:ext cx="204767" cy="244257"/>
          </a:xfrm>
          <a:prstGeom prst="rect">
            <a:avLst/>
          </a:prstGeom>
          <a:blipFill rotWithShape="1">
            <a:blip r:embed="rId10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1" name="Google Shape;121;p9"/>
          <p:cNvSpPr txBox="1"/>
          <p:nvPr/>
        </p:nvSpPr>
        <p:spPr>
          <a:xfrm>
            <a:off x="17919439" y="5115935"/>
            <a:ext cx="586740" cy="32702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5875">
            <a:no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9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Киев</a:t>
            </a:r>
            <a:endParaRPr sz="195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2" name="Google Shape;122;p9"/>
          <p:cNvSpPr/>
          <p:nvPr/>
        </p:nvSpPr>
        <p:spPr>
          <a:xfrm>
            <a:off x="17399523" y="5645834"/>
            <a:ext cx="2455572" cy="804163"/>
          </a:xfrm>
          <a:prstGeom prst="rect">
            <a:avLst/>
          </a:prstGeom>
          <a:blipFill rotWithShape="1">
            <a:blip r:embed="rId8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3" name="Google Shape;123;p9"/>
          <p:cNvSpPr/>
          <p:nvPr/>
        </p:nvSpPr>
        <p:spPr>
          <a:xfrm>
            <a:off x="17483366" y="5713333"/>
            <a:ext cx="2211705" cy="556895"/>
          </a:xfrm>
          <a:custGeom>
            <a:pathLst>
              <a:path extrusionOk="0" h="556895" w="2211705">
                <a:moveTo>
                  <a:pt x="1955001" y="0"/>
                </a:moveTo>
                <a:lnTo>
                  <a:pt x="256449" y="0"/>
                </a:lnTo>
                <a:lnTo>
                  <a:pt x="210352" y="4131"/>
                </a:lnTo>
                <a:lnTo>
                  <a:pt x="166965" y="16043"/>
                </a:lnTo>
                <a:lnTo>
                  <a:pt x="127014" y="35011"/>
                </a:lnTo>
                <a:lnTo>
                  <a:pt x="91222" y="60311"/>
                </a:lnTo>
                <a:lnTo>
                  <a:pt x="60313" y="91219"/>
                </a:lnTo>
                <a:lnTo>
                  <a:pt x="35012" y="127011"/>
                </a:lnTo>
                <a:lnTo>
                  <a:pt x="16044" y="166962"/>
                </a:lnTo>
                <a:lnTo>
                  <a:pt x="4131" y="210350"/>
                </a:lnTo>
                <a:lnTo>
                  <a:pt x="0" y="256449"/>
                </a:lnTo>
                <a:lnTo>
                  <a:pt x="0" y="300355"/>
                </a:lnTo>
                <a:lnTo>
                  <a:pt x="4131" y="346454"/>
                </a:lnTo>
                <a:lnTo>
                  <a:pt x="16044" y="389841"/>
                </a:lnTo>
                <a:lnTo>
                  <a:pt x="35012" y="429793"/>
                </a:lnTo>
                <a:lnTo>
                  <a:pt x="60313" y="465585"/>
                </a:lnTo>
                <a:lnTo>
                  <a:pt x="91222" y="496493"/>
                </a:lnTo>
                <a:lnTo>
                  <a:pt x="127014" y="521793"/>
                </a:lnTo>
                <a:lnTo>
                  <a:pt x="166965" y="540761"/>
                </a:lnTo>
                <a:lnTo>
                  <a:pt x="210352" y="552673"/>
                </a:lnTo>
                <a:lnTo>
                  <a:pt x="256449" y="556804"/>
                </a:lnTo>
                <a:lnTo>
                  <a:pt x="1955001" y="556804"/>
                </a:lnTo>
                <a:lnTo>
                  <a:pt x="2001098" y="552673"/>
                </a:lnTo>
                <a:lnTo>
                  <a:pt x="2044485" y="540761"/>
                </a:lnTo>
                <a:lnTo>
                  <a:pt x="2084436" y="521793"/>
                </a:lnTo>
                <a:lnTo>
                  <a:pt x="2120228" y="496493"/>
                </a:lnTo>
                <a:lnTo>
                  <a:pt x="2151137" y="465585"/>
                </a:lnTo>
                <a:lnTo>
                  <a:pt x="2176438" y="429793"/>
                </a:lnTo>
                <a:lnTo>
                  <a:pt x="2195407" y="389841"/>
                </a:lnTo>
                <a:lnTo>
                  <a:pt x="2207319" y="346454"/>
                </a:lnTo>
                <a:lnTo>
                  <a:pt x="2211451" y="300355"/>
                </a:lnTo>
                <a:lnTo>
                  <a:pt x="2211451" y="256449"/>
                </a:lnTo>
                <a:lnTo>
                  <a:pt x="2207319" y="210350"/>
                </a:lnTo>
                <a:lnTo>
                  <a:pt x="2195407" y="166962"/>
                </a:lnTo>
                <a:lnTo>
                  <a:pt x="2176438" y="127011"/>
                </a:lnTo>
                <a:lnTo>
                  <a:pt x="2151137" y="91219"/>
                </a:lnTo>
                <a:lnTo>
                  <a:pt x="2120228" y="60311"/>
                </a:lnTo>
                <a:lnTo>
                  <a:pt x="2084436" y="35011"/>
                </a:lnTo>
                <a:lnTo>
                  <a:pt x="2044485" y="16043"/>
                </a:lnTo>
                <a:lnTo>
                  <a:pt x="2001098" y="4131"/>
                </a:lnTo>
                <a:lnTo>
                  <a:pt x="195500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4" name="Google Shape;124;p9"/>
          <p:cNvSpPr/>
          <p:nvPr/>
        </p:nvSpPr>
        <p:spPr>
          <a:xfrm>
            <a:off x="17483366" y="5713333"/>
            <a:ext cx="2211705" cy="556895"/>
          </a:xfrm>
          <a:custGeom>
            <a:pathLst>
              <a:path extrusionOk="0" h="556895" w="2211705">
                <a:moveTo>
                  <a:pt x="1955001" y="556804"/>
                </a:moveTo>
                <a:lnTo>
                  <a:pt x="256449" y="556804"/>
                </a:lnTo>
                <a:lnTo>
                  <a:pt x="210352" y="552673"/>
                </a:lnTo>
                <a:lnTo>
                  <a:pt x="166965" y="540761"/>
                </a:lnTo>
                <a:lnTo>
                  <a:pt x="127014" y="521793"/>
                </a:lnTo>
                <a:lnTo>
                  <a:pt x="91222" y="496493"/>
                </a:lnTo>
                <a:lnTo>
                  <a:pt x="60313" y="465585"/>
                </a:lnTo>
                <a:lnTo>
                  <a:pt x="35012" y="429793"/>
                </a:lnTo>
                <a:lnTo>
                  <a:pt x="16044" y="389841"/>
                </a:lnTo>
                <a:lnTo>
                  <a:pt x="4131" y="346454"/>
                </a:lnTo>
                <a:lnTo>
                  <a:pt x="0" y="300355"/>
                </a:lnTo>
                <a:lnTo>
                  <a:pt x="0" y="256449"/>
                </a:lnTo>
                <a:lnTo>
                  <a:pt x="4131" y="210350"/>
                </a:lnTo>
                <a:lnTo>
                  <a:pt x="16044" y="166962"/>
                </a:lnTo>
                <a:lnTo>
                  <a:pt x="35012" y="127011"/>
                </a:lnTo>
                <a:lnTo>
                  <a:pt x="60313" y="91219"/>
                </a:lnTo>
                <a:lnTo>
                  <a:pt x="91222" y="60311"/>
                </a:lnTo>
                <a:lnTo>
                  <a:pt x="127014" y="35011"/>
                </a:lnTo>
                <a:lnTo>
                  <a:pt x="166965" y="16043"/>
                </a:lnTo>
                <a:lnTo>
                  <a:pt x="210352" y="4131"/>
                </a:lnTo>
                <a:lnTo>
                  <a:pt x="256449" y="0"/>
                </a:lnTo>
                <a:lnTo>
                  <a:pt x="1955001" y="0"/>
                </a:lnTo>
                <a:lnTo>
                  <a:pt x="2001098" y="4131"/>
                </a:lnTo>
                <a:lnTo>
                  <a:pt x="2044485" y="16043"/>
                </a:lnTo>
                <a:lnTo>
                  <a:pt x="2084436" y="35011"/>
                </a:lnTo>
                <a:lnTo>
                  <a:pt x="2120228" y="60311"/>
                </a:lnTo>
                <a:lnTo>
                  <a:pt x="2151137" y="91219"/>
                </a:lnTo>
                <a:lnTo>
                  <a:pt x="2176438" y="127011"/>
                </a:lnTo>
                <a:lnTo>
                  <a:pt x="2195406" y="166962"/>
                </a:lnTo>
                <a:lnTo>
                  <a:pt x="2207319" y="210350"/>
                </a:lnTo>
                <a:lnTo>
                  <a:pt x="2211451" y="256449"/>
                </a:lnTo>
                <a:lnTo>
                  <a:pt x="2211451" y="300355"/>
                </a:lnTo>
                <a:lnTo>
                  <a:pt x="2207319" y="346454"/>
                </a:lnTo>
                <a:lnTo>
                  <a:pt x="2195406" y="389841"/>
                </a:lnTo>
                <a:lnTo>
                  <a:pt x="2176438" y="429793"/>
                </a:lnTo>
                <a:lnTo>
                  <a:pt x="2151137" y="465585"/>
                </a:lnTo>
                <a:lnTo>
                  <a:pt x="2120228" y="496493"/>
                </a:lnTo>
                <a:lnTo>
                  <a:pt x="2084436" y="521793"/>
                </a:lnTo>
                <a:lnTo>
                  <a:pt x="2044485" y="540761"/>
                </a:lnTo>
                <a:lnTo>
                  <a:pt x="2001098" y="552673"/>
                </a:lnTo>
                <a:lnTo>
                  <a:pt x="1955001" y="556804"/>
                </a:lnTo>
                <a:close/>
              </a:path>
            </a:pathLst>
          </a:custGeom>
          <a:noFill/>
          <a:ln cap="flat" cmpd="sng" w="9525">
            <a:solidFill>
              <a:srgbClr val="CDCDC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5" name="Google Shape;125;p9"/>
          <p:cNvSpPr/>
          <p:nvPr/>
        </p:nvSpPr>
        <p:spPr>
          <a:xfrm>
            <a:off x="17627519" y="5871833"/>
            <a:ext cx="204767" cy="244257"/>
          </a:xfrm>
          <a:prstGeom prst="rect">
            <a:avLst/>
          </a:prstGeom>
          <a:blipFill rotWithShape="1">
            <a:blip r:embed="rId10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6" name="Google Shape;126;p9"/>
          <p:cNvSpPr txBox="1"/>
          <p:nvPr/>
        </p:nvSpPr>
        <p:spPr>
          <a:xfrm>
            <a:off x="17919454" y="5805225"/>
            <a:ext cx="1668900" cy="327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5875">
            <a:no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9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Махачкала</a:t>
            </a:r>
            <a:endParaRPr sz="195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" name="Google Shape;127;p9"/>
          <p:cNvSpPr/>
          <p:nvPr/>
        </p:nvSpPr>
        <p:spPr>
          <a:xfrm>
            <a:off x="17399523" y="6335117"/>
            <a:ext cx="2455572" cy="804163"/>
          </a:xfrm>
          <a:prstGeom prst="rect">
            <a:avLst/>
          </a:prstGeom>
          <a:blipFill rotWithShape="1">
            <a:blip r:embed="rId8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8" name="Google Shape;128;p9"/>
          <p:cNvSpPr/>
          <p:nvPr/>
        </p:nvSpPr>
        <p:spPr>
          <a:xfrm>
            <a:off x="17483366" y="6402617"/>
            <a:ext cx="2211705" cy="556895"/>
          </a:xfrm>
          <a:custGeom>
            <a:pathLst>
              <a:path extrusionOk="0" h="556895" w="2211705">
                <a:moveTo>
                  <a:pt x="1955001" y="0"/>
                </a:moveTo>
                <a:lnTo>
                  <a:pt x="256449" y="0"/>
                </a:lnTo>
                <a:lnTo>
                  <a:pt x="210352" y="4131"/>
                </a:lnTo>
                <a:lnTo>
                  <a:pt x="166965" y="16043"/>
                </a:lnTo>
                <a:lnTo>
                  <a:pt x="127014" y="35011"/>
                </a:lnTo>
                <a:lnTo>
                  <a:pt x="91222" y="60311"/>
                </a:lnTo>
                <a:lnTo>
                  <a:pt x="60313" y="91219"/>
                </a:lnTo>
                <a:lnTo>
                  <a:pt x="35012" y="127011"/>
                </a:lnTo>
                <a:lnTo>
                  <a:pt x="16044" y="166962"/>
                </a:lnTo>
                <a:lnTo>
                  <a:pt x="4131" y="210350"/>
                </a:lnTo>
                <a:lnTo>
                  <a:pt x="0" y="256449"/>
                </a:lnTo>
                <a:lnTo>
                  <a:pt x="0" y="300355"/>
                </a:lnTo>
                <a:lnTo>
                  <a:pt x="4131" y="346454"/>
                </a:lnTo>
                <a:lnTo>
                  <a:pt x="16044" y="389841"/>
                </a:lnTo>
                <a:lnTo>
                  <a:pt x="35012" y="429793"/>
                </a:lnTo>
                <a:lnTo>
                  <a:pt x="60313" y="465585"/>
                </a:lnTo>
                <a:lnTo>
                  <a:pt x="91222" y="496493"/>
                </a:lnTo>
                <a:lnTo>
                  <a:pt x="127014" y="521793"/>
                </a:lnTo>
                <a:lnTo>
                  <a:pt x="166965" y="540761"/>
                </a:lnTo>
                <a:lnTo>
                  <a:pt x="210352" y="552673"/>
                </a:lnTo>
                <a:lnTo>
                  <a:pt x="256449" y="556804"/>
                </a:lnTo>
                <a:lnTo>
                  <a:pt x="1955001" y="556804"/>
                </a:lnTo>
                <a:lnTo>
                  <a:pt x="2001098" y="552673"/>
                </a:lnTo>
                <a:lnTo>
                  <a:pt x="2044485" y="540761"/>
                </a:lnTo>
                <a:lnTo>
                  <a:pt x="2084436" y="521793"/>
                </a:lnTo>
                <a:lnTo>
                  <a:pt x="2120228" y="496493"/>
                </a:lnTo>
                <a:lnTo>
                  <a:pt x="2151137" y="465585"/>
                </a:lnTo>
                <a:lnTo>
                  <a:pt x="2176438" y="429793"/>
                </a:lnTo>
                <a:lnTo>
                  <a:pt x="2195407" y="389841"/>
                </a:lnTo>
                <a:lnTo>
                  <a:pt x="2207319" y="346454"/>
                </a:lnTo>
                <a:lnTo>
                  <a:pt x="2211451" y="300355"/>
                </a:lnTo>
                <a:lnTo>
                  <a:pt x="2211451" y="256449"/>
                </a:lnTo>
                <a:lnTo>
                  <a:pt x="2207319" y="210350"/>
                </a:lnTo>
                <a:lnTo>
                  <a:pt x="2195407" y="166962"/>
                </a:lnTo>
                <a:lnTo>
                  <a:pt x="2176438" y="127011"/>
                </a:lnTo>
                <a:lnTo>
                  <a:pt x="2151137" y="91219"/>
                </a:lnTo>
                <a:lnTo>
                  <a:pt x="2120228" y="60311"/>
                </a:lnTo>
                <a:lnTo>
                  <a:pt x="2084436" y="35011"/>
                </a:lnTo>
                <a:lnTo>
                  <a:pt x="2044485" y="16043"/>
                </a:lnTo>
                <a:lnTo>
                  <a:pt x="2001098" y="4131"/>
                </a:lnTo>
                <a:lnTo>
                  <a:pt x="195500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9" name="Google Shape;129;p9"/>
          <p:cNvSpPr/>
          <p:nvPr/>
        </p:nvSpPr>
        <p:spPr>
          <a:xfrm>
            <a:off x="17483366" y="6402617"/>
            <a:ext cx="2211705" cy="556895"/>
          </a:xfrm>
          <a:custGeom>
            <a:pathLst>
              <a:path extrusionOk="0" h="556895" w="2211705">
                <a:moveTo>
                  <a:pt x="1955001" y="556804"/>
                </a:moveTo>
                <a:lnTo>
                  <a:pt x="256449" y="556804"/>
                </a:lnTo>
                <a:lnTo>
                  <a:pt x="210352" y="552673"/>
                </a:lnTo>
                <a:lnTo>
                  <a:pt x="166965" y="540761"/>
                </a:lnTo>
                <a:lnTo>
                  <a:pt x="127014" y="521793"/>
                </a:lnTo>
                <a:lnTo>
                  <a:pt x="91222" y="496493"/>
                </a:lnTo>
                <a:lnTo>
                  <a:pt x="60313" y="465585"/>
                </a:lnTo>
                <a:lnTo>
                  <a:pt x="35012" y="429793"/>
                </a:lnTo>
                <a:lnTo>
                  <a:pt x="16044" y="389841"/>
                </a:lnTo>
                <a:lnTo>
                  <a:pt x="4131" y="346454"/>
                </a:lnTo>
                <a:lnTo>
                  <a:pt x="0" y="300355"/>
                </a:lnTo>
                <a:lnTo>
                  <a:pt x="0" y="256449"/>
                </a:lnTo>
                <a:lnTo>
                  <a:pt x="4131" y="210350"/>
                </a:lnTo>
                <a:lnTo>
                  <a:pt x="16044" y="166962"/>
                </a:lnTo>
                <a:lnTo>
                  <a:pt x="35012" y="127011"/>
                </a:lnTo>
                <a:lnTo>
                  <a:pt x="60313" y="91219"/>
                </a:lnTo>
                <a:lnTo>
                  <a:pt x="91222" y="60311"/>
                </a:lnTo>
                <a:lnTo>
                  <a:pt x="127014" y="35011"/>
                </a:lnTo>
                <a:lnTo>
                  <a:pt x="166965" y="16043"/>
                </a:lnTo>
                <a:lnTo>
                  <a:pt x="210352" y="4131"/>
                </a:lnTo>
                <a:lnTo>
                  <a:pt x="256449" y="0"/>
                </a:lnTo>
                <a:lnTo>
                  <a:pt x="1955001" y="0"/>
                </a:lnTo>
                <a:lnTo>
                  <a:pt x="2001098" y="4131"/>
                </a:lnTo>
                <a:lnTo>
                  <a:pt x="2044485" y="16043"/>
                </a:lnTo>
                <a:lnTo>
                  <a:pt x="2084436" y="35011"/>
                </a:lnTo>
                <a:lnTo>
                  <a:pt x="2120228" y="60311"/>
                </a:lnTo>
                <a:lnTo>
                  <a:pt x="2151137" y="91219"/>
                </a:lnTo>
                <a:lnTo>
                  <a:pt x="2176438" y="127011"/>
                </a:lnTo>
                <a:lnTo>
                  <a:pt x="2195406" y="166962"/>
                </a:lnTo>
                <a:lnTo>
                  <a:pt x="2207319" y="210350"/>
                </a:lnTo>
                <a:lnTo>
                  <a:pt x="2211451" y="256449"/>
                </a:lnTo>
                <a:lnTo>
                  <a:pt x="2211451" y="300355"/>
                </a:lnTo>
                <a:lnTo>
                  <a:pt x="2207319" y="346454"/>
                </a:lnTo>
                <a:lnTo>
                  <a:pt x="2195406" y="389841"/>
                </a:lnTo>
                <a:lnTo>
                  <a:pt x="2176438" y="429793"/>
                </a:lnTo>
                <a:lnTo>
                  <a:pt x="2151137" y="465585"/>
                </a:lnTo>
                <a:lnTo>
                  <a:pt x="2120228" y="496493"/>
                </a:lnTo>
                <a:lnTo>
                  <a:pt x="2084436" y="521793"/>
                </a:lnTo>
                <a:lnTo>
                  <a:pt x="2044485" y="540761"/>
                </a:lnTo>
                <a:lnTo>
                  <a:pt x="2001098" y="552673"/>
                </a:lnTo>
                <a:lnTo>
                  <a:pt x="1955001" y="556804"/>
                </a:lnTo>
                <a:close/>
              </a:path>
            </a:pathLst>
          </a:custGeom>
          <a:noFill/>
          <a:ln cap="flat" cmpd="sng" w="9525">
            <a:solidFill>
              <a:srgbClr val="CDCDC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0" name="Google Shape;130;p9"/>
          <p:cNvSpPr/>
          <p:nvPr/>
        </p:nvSpPr>
        <p:spPr>
          <a:xfrm>
            <a:off x="17627519" y="6561116"/>
            <a:ext cx="204767" cy="244257"/>
          </a:xfrm>
          <a:prstGeom prst="rect">
            <a:avLst/>
          </a:prstGeom>
          <a:blipFill rotWithShape="1">
            <a:blip r:embed="rId10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1" name="Google Shape;131;p9"/>
          <p:cNvSpPr txBox="1"/>
          <p:nvPr/>
        </p:nvSpPr>
        <p:spPr>
          <a:xfrm>
            <a:off x="17919457" y="6494500"/>
            <a:ext cx="1371600" cy="327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5875">
            <a:no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9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Самара</a:t>
            </a:r>
            <a:endParaRPr sz="195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" name="Google Shape;132;p9"/>
          <p:cNvSpPr/>
          <p:nvPr/>
        </p:nvSpPr>
        <p:spPr>
          <a:xfrm>
            <a:off x="14979852" y="3577983"/>
            <a:ext cx="2455572" cy="804163"/>
          </a:xfrm>
          <a:prstGeom prst="rect">
            <a:avLst/>
          </a:prstGeom>
          <a:blipFill rotWithShape="1">
            <a:blip r:embed="rId8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3" name="Google Shape;133;p9"/>
          <p:cNvSpPr/>
          <p:nvPr/>
        </p:nvSpPr>
        <p:spPr>
          <a:xfrm>
            <a:off x="15063692" y="3645483"/>
            <a:ext cx="2211705" cy="556895"/>
          </a:xfrm>
          <a:custGeom>
            <a:pathLst>
              <a:path extrusionOk="0" h="556895" w="2211705">
                <a:moveTo>
                  <a:pt x="1955001" y="0"/>
                </a:moveTo>
                <a:lnTo>
                  <a:pt x="256449" y="0"/>
                </a:lnTo>
                <a:lnTo>
                  <a:pt x="210352" y="4131"/>
                </a:lnTo>
                <a:lnTo>
                  <a:pt x="166965" y="16043"/>
                </a:lnTo>
                <a:lnTo>
                  <a:pt x="127014" y="35011"/>
                </a:lnTo>
                <a:lnTo>
                  <a:pt x="91222" y="60311"/>
                </a:lnTo>
                <a:lnTo>
                  <a:pt x="60313" y="91219"/>
                </a:lnTo>
                <a:lnTo>
                  <a:pt x="35012" y="127011"/>
                </a:lnTo>
                <a:lnTo>
                  <a:pt x="16044" y="166962"/>
                </a:lnTo>
                <a:lnTo>
                  <a:pt x="4131" y="210350"/>
                </a:lnTo>
                <a:lnTo>
                  <a:pt x="0" y="256449"/>
                </a:lnTo>
                <a:lnTo>
                  <a:pt x="0" y="300355"/>
                </a:lnTo>
                <a:lnTo>
                  <a:pt x="4131" y="346454"/>
                </a:lnTo>
                <a:lnTo>
                  <a:pt x="16044" y="389841"/>
                </a:lnTo>
                <a:lnTo>
                  <a:pt x="35012" y="429793"/>
                </a:lnTo>
                <a:lnTo>
                  <a:pt x="60313" y="465585"/>
                </a:lnTo>
                <a:lnTo>
                  <a:pt x="91222" y="496493"/>
                </a:lnTo>
                <a:lnTo>
                  <a:pt x="127014" y="521793"/>
                </a:lnTo>
                <a:lnTo>
                  <a:pt x="166965" y="540761"/>
                </a:lnTo>
                <a:lnTo>
                  <a:pt x="210352" y="552673"/>
                </a:lnTo>
                <a:lnTo>
                  <a:pt x="256449" y="556804"/>
                </a:lnTo>
                <a:lnTo>
                  <a:pt x="1955001" y="556804"/>
                </a:lnTo>
                <a:lnTo>
                  <a:pt x="2001098" y="552673"/>
                </a:lnTo>
                <a:lnTo>
                  <a:pt x="2044485" y="540761"/>
                </a:lnTo>
                <a:lnTo>
                  <a:pt x="2084436" y="521793"/>
                </a:lnTo>
                <a:lnTo>
                  <a:pt x="2120228" y="496493"/>
                </a:lnTo>
                <a:lnTo>
                  <a:pt x="2151137" y="465585"/>
                </a:lnTo>
                <a:lnTo>
                  <a:pt x="2176438" y="429793"/>
                </a:lnTo>
                <a:lnTo>
                  <a:pt x="2195407" y="389841"/>
                </a:lnTo>
                <a:lnTo>
                  <a:pt x="2207319" y="346454"/>
                </a:lnTo>
                <a:lnTo>
                  <a:pt x="2211451" y="300355"/>
                </a:lnTo>
                <a:lnTo>
                  <a:pt x="2211451" y="256449"/>
                </a:lnTo>
                <a:lnTo>
                  <a:pt x="2207319" y="210350"/>
                </a:lnTo>
                <a:lnTo>
                  <a:pt x="2195407" y="166962"/>
                </a:lnTo>
                <a:lnTo>
                  <a:pt x="2176438" y="127011"/>
                </a:lnTo>
                <a:lnTo>
                  <a:pt x="2151137" y="91219"/>
                </a:lnTo>
                <a:lnTo>
                  <a:pt x="2120228" y="60311"/>
                </a:lnTo>
                <a:lnTo>
                  <a:pt x="2084436" y="35011"/>
                </a:lnTo>
                <a:lnTo>
                  <a:pt x="2044485" y="16043"/>
                </a:lnTo>
                <a:lnTo>
                  <a:pt x="2001098" y="4131"/>
                </a:lnTo>
                <a:lnTo>
                  <a:pt x="195500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4" name="Google Shape;134;p9"/>
          <p:cNvSpPr/>
          <p:nvPr/>
        </p:nvSpPr>
        <p:spPr>
          <a:xfrm>
            <a:off x="15063692" y="3645483"/>
            <a:ext cx="2211705" cy="556895"/>
          </a:xfrm>
          <a:custGeom>
            <a:pathLst>
              <a:path extrusionOk="0" h="556895" w="2211705">
                <a:moveTo>
                  <a:pt x="1955001" y="556804"/>
                </a:moveTo>
                <a:lnTo>
                  <a:pt x="256449" y="556804"/>
                </a:lnTo>
                <a:lnTo>
                  <a:pt x="210352" y="552673"/>
                </a:lnTo>
                <a:lnTo>
                  <a:pt x="166965" y="540761"/>
                </a:lnTo>
                <a:lnTo>
                  <a:pt x="127014" y="521793"/>
                </a:lnTo>
                <a:lnTo>
                  <a:pt x="91222" y="496493"/>
                </a:lnTo>
                <a:lnTo>
                  <a:pt x="60313" y="465585"/>
                </a:lnTo>
                <a:lnTo>
                  <a:pt x="35012" y="429793"/>
                </a:lnTo>
                <a:lnTo>
                  <a:pt x="16044" y="389841"/>
                </a:lnTo>
                <a:lnTo>
                  <a:pt x="4131" y="346454"/>
                </a:lnTo>
                <a:lnTo>
                  <a:pt x="0" y="300355"/>
                </a:lnTo>
                <a:lnTo>
                  <a:pt x="0" y="256449"/>
                </a:lnTo>
                <a:lnTo>
                  <a:pt x="4131" y="210350"/>
                </a:lnTo>
                <a:lnTo>
                  <a:pt x="16044" y="166962"/>
                </a:lnTo>
                <a:lnTo>
                  <a:pt x="35012" y="127011"/>
                </a:lnTo>
                <a:lnTo>
                  <a:pt x="60313" y="91219"/>
                </a:lnTo>
                <a:lnTo>
                  <a:pt x="91222" y="60311"/>
                </a:lnTo>
                <a:lnTo>
                  <a:pt x="127014" y="35011"/>
                </a:lnTo>
                <a:lnTo>
                  <a:pt x="166965" y="16043"/>
                </a:lnTo>
                <a:lnTo>
                  <a:pt x="210352" y="4131"/>
                </a:lnTo>
                <a:lnTo>
                  <a:pt x="256449" y="0"/>
                </a:lnTo>
                <a:lnTo>
                  <a:pt x="1955001" y="0"/>
                </a:lnTo>
                <a:lnTo>
                  <a:pt x="2001098" y="4131"/>
                </a:lnTo>
                <a:lnTo>
                  <a:pt x="2044485" y="16043"/>
                </a:lnTo>
                <a:lnTo>
                  <a:pt x="2084436" y="35011"/>
                </a:lnTo>
                <a:lnTo>
                  <a:pt x="2120228" y="60311"/>
                </a:lnTo>
                <a:lnTo>
                  <a:pt x="2151137" y="91219"/>
                </a:lnTo>
                <a:lnTo>
                  <a:pt x="2176438" y="127011"/>
                </a:lnTo>
                <a:lnTo>
                  <a:pt x="2195406" y="166962"/>
                </a:lnTo>
                <a:lnTo>
                  <a:pt x="2207319" y="210350"/>
                </a:lnTo>
                <a:lnTo>
                  <a:pt x="2211451" y="256449"/>
                </a:lnTo>
                <a:lnTo>
                  <a:pt x="2211451" y="300355"/>
                </a:lnTo>
                <a:lnTo>
                  <a:pt x="2207319" y="346454"/>
                </a:lnTo>
                <a:lnTo>
                  <a:pt x="2195406" y="389841"/>
                </a:lnTo>
                <a:lnTo>
                  <a:pt x="2176438" y="429793"/>
                </a:lnTo>
                <a:lnTo>
                  <a:pt x="2151137" y="465585"/>
                </a:lnTo>
                <a:lnTo>
                  <a:pt x="2120228" y="496493"/>
                </a:lnTo>
                <a:lnTo>
                  <a:pt x="2084436" y="521793"/>
                </a:lnTo>
                <a:lnTo>
                  <a:pt x="2044485" y="540761"/>
                </a:lnTo>
                <a:lnTo>
                  <a:pt x="2001098" y="552673"/>
                </a:lnTo>
                <a:lnTo>
                  <a:pt x="1955001" y="556804"/>
                </a:lnTo>
                <a:close/>
              </a:path>
            </a:pathLst>
          </a:custGeom>
          <a:noFill/>
          <a:ln cap="flat" cmpd="sng" w="9525">
            <a:solidFill>
              <a:srgbClr val="CDCDC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5" name="Google Shape;135;p9"/>
          <p:cNvSpPr/>
          <p:nvPr/>
        </p:nvSpPr>
        <p:spPr>
          <a:xfrm>
            <a:off x="15207845" y="3803990"/>
            <a:ext cx="204767" cy="244257"/>
          </a:xfrm>
          <a:prstGeom prst="rect">
            <a:avLst/>
          </a:prstGeom>
          <a:blipFill rotWithShape="1">
            <a:blip r:embed="rId9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6" name="Google Shape;136;p9"/>
          <p:cNvSpPr txBox="1"/>
          <p:nvPr/>
        </p:nvSpPr>
        <p:spPr>
          <a:xfrm>
            <a:off x="15499767" y="3737361"/>
            <a:ext cx="892810" cy="32702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5875">
            <a:no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9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Ижевск</a:t>
            </a:r>
            <a:endParaRPr sz="195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" name="Google Shape;137;p9"/>
          <p:cNvSpPr/>
          <p:nvPr/>
        </p:nvSpPr>
        <p:spPr>
          <a:xfrm>
            <a:off x="14979852" y="4267267"/>
            <a:ext cx="2455572" cy="804163"/>
          </a:xfrm>
          <a:prstGeom prst="rect">
            <a:avLst/>
          </a:prstGeom>
          <a:blipFill rotWithShape="1">
            <a:blip r:embed="rId8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8" name="Google Shape;138;p9"/>
          <p:cNvSpPr/>
          <p:nvPr/>
        </p:nvSpPr>
        <p:spPr>
          <a:xfrm>
            <a:off x="15063692" y="4334767"/>
            <a:ext cx="2211705" cy="556895"/>
          </a:xfrm>
          <a:custGeom>
            <a:pathLst>
              <a:path extrusionOk="0" h="556895" w="2211705">
                <a:moveTo>
                  <a:pt x="1955001" y="0"/>
                </a:moveTo>
                <a:lnTo>
                  <a:pt x="256449" y="0"/>
                </a:lnTo>
                <a:lnTo>
                  <a:pt x="210352" y="4131"/>
                </a:lnTo>
                <a:lnTo>
                  <a:pt x="166965" y="16043"/>
                </a:lnTo>
                <a:lnTo>
                  <a:pt x="127014" y="35011"/>
                </a:lnTo>
                <a:lnTo>
                  <a:pt x="91222" y="60311"/>
                </a:lnTo>
                <a:lnTo>
                  <a:pt x="60313" y="91219"/>
                </a:lnTo>
                <a:lnTo>
                  <a:pt x="35012" y="127011"/>
                </a:lnTo>
                <a:lnTo>
                  <a:pt x="16044" y="166962"/>
                </a:lnTo>
                <a:lnTo>
                  <a:pt x="4131" y="210350"/>
                </a:lnTo>
                <a:lnTo>
                  <a:pt x="0" y="256449"/>
                </a:lnTo>
                <a:lnTo>
                  <a:pt x="0" y="300355"/>
                </a:lnTo>
                <a:lnTo>
                  <a:pt x="4131" y="346454"/>
                </a:lnTo>
                <a:lnTo>
                  <a:pt x="16044" y="389841"/>
                </a:lnTo>
                <a:lnTo>
                  <a:pt x="35012" y="429793"/>
                </a:lnTo>
                <a:lnTo>
                  <a:pt x="60313" y="465585"/>
                </a:lnTo>
                <a:lnTo>
                  <a:pt x="91222" y="496493"/>
                </a:lnTo>
                <a:lnTo>
                  <a:pt x="127014" y="521793"/>
                </a:lnTo>
                <a:lnTo>
                  <a:pt x="166965" y="540761"/>
                </a:lnTo>
                <a:lnTo>
                  <a:pt x="210352" y="552673"/>
                </a:lnTo>
                <a:lnTo>
                  <a:pt x="256449" y="556804"/>
                </a:lnTo>
                <a:lnTo>
                  <a:pt x="1955001" y="556804"/>
                </a:lnTo>
                <a:lnTo>
                  <a:pt x="2001098" y="552673"/>
                </a:lnTo>
                <a:lnTo>
                  <a:pt x="2044485" y="540761"/>
                </a:lnTo>
                <a:lnTo>
                  <a:pt x="2084436" y="521793"/>
                </a:lnTo>
                <a:lnTo>
                  <a:pt x="2120228" y="496493"/>
                </a:lnTo>
                <a:lnTo>
                  <a:pt x="2151137" y="465585"/>
                </a:lnTo>
                <a:lnTo>
                  <a:pt x="2176438" y="429793"/>
                </a:lnTo>
                <a:lnTo>
                  <a:pt x="2195407" y="389841"/>
                </a:lnTo>
                <a:lnTo>
                  <a:pt x="2207319" y="346454"/>
                </a:lnTo>
                <a:lnTo>
                  <a:pt x="2211451" y="300355"/>
                </a:lnTo>
                <a:lnTo>
                  <a:pt x="2211451" y="256449"/>
                </a:lnTo>
                <a:lnTo>
                  <a:pt x="2207319" y="210350"/>
                </a:lnTo>
                <a:lnTo>
                  <a:pt x="2195407" y="166962"/>
                </a:lnTo>
                <a:lnTo>
                  <a:pt x="2176438" y="127011"/>
                </a:lnTo>
                <a:lnTo>
                  <a:pt x="2151137" y="91219"/>
                </a:lnTo>
                <a:lnTo>
                  <a:pt x="2120228" y="60311"/>
                </a:lnTo>
                <a:lnTo>
                  <a:pt x="2084436" y="35011"/>
                </a:lnTo>
                <a:lnTo>
                  <a:pt x="2044485" y="16043"/>
                </a:lnTo>
                <a:lnTo>
                  <a:pt x="2001098" y="4131"/>
                </a:lnTo>
                <a:lnTo>
                  <a:pt x="195500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9" name="Google Shape;139;p9"/>
          <p:cNvSpPr/>
          <p:nvPr/>
        </p:nvSpPr>
        <p:spPr>
          <a:xfrm>
            <a:off x="15063692" y="4334767"/>
            <a:ext cx="2211705" cy="556895"/>
          </a:xfrm>
          <a:custGeom>
            <a:pathLst>
              <a:path extrusionOk="0" h="556895" w="2211705">
                <a:moveTo>
                  <a:pt x="1955001" y="556804"/>
                </a:moveTo>
                <a:lnTo>
                  <a:pt x="256449" y="556804"/>
                </a:lnTo>
                <a:lnTo>
                  <a:pt x="210352" y="552673"/>
                </a:lnTo>
                <a:lnTo>
                  <a:pt x="166965" y="540761"/>
                </a:lnTo>
                <a:lnTo>
                  <a:pt x="127014" y="521793"/>
                </a:lnTo>
                <a:lnTo>
                  <a:pt x="91222" y="496493"/>
                </a:lnTo>
                <a:lnTo>
                  <a:pt x="60313" y="465585"/>
                </a:lnTo>
                <a:lnTo>
                  <a:pt x="35012" y="429793"/>
                </a:lnTo>
                <a:lnTo>
                  <a:pt x="16044" y="389841"/>
                </a:lnTo>
                <a:lnTo>
                  <a:pt x="4131" y="346454"/>
                </a:lnTo>
                <a:lnTo>
                  <a:pt x="0" y="300355"/>
                </a:lnTo>
                <a:lnTo>
                  <a:pt x="0" y="256449"/>
                </a:lnTo>
                <a:lnTo>
                  <a:pt x="4131" y="210350"/>
                </a:lnTo>
                <a:lnTo>
                  <a:pt x="16044" y="166962"/>
                </a:lnTo>
                <a:lnTo>
                  <a:pt x="35012" y="127011"/>
                </a:lnTo>
                <a:lnTo>
                  <a:pt x="60313" y="91219"/>
                </a:lnTo>
                <a:lnTo>
                  <a:pt x="91222" y="60311"/>
                </a:lnTo>
                <a:lnTo>
                  <a:pt x="127014" y="35011"/>
                </a:lnTo>
                <a:lnTo>
                  <a:pt x="166965" y="16043"/>
                </a:lnTo>
                <a:lnTo>
                  <a:pt x="210352" y="4131"/>
                </a:lnTo>
                <a:lnTo>
                  <a:pt x="256449" y="0"/>
                </a:lnTo>
                <a:lnTo>
                  <a:pt x="1955001" y="0"/>
                </a:lnTo>
                <a:lnTo>
                  <a:pt x="2001098" y="4131"/>
                </a:lnTo>
                <a:lnTo>
                  <a:pt x="2044485" y="16043"/>
                </a:lnTo>
                <a:lnTo>
                  <a:pt x="2084436" y="35011"/>
                </a:lnTo>
                <a:lnTo>
                  <a:pt x="2120228" y="60311"/>
                </a:lnTo>
                <a:lnTo>
                  <a:pt x="2151137" y="91219"/>
                </a:lnTo>
                <a:lnTo>
                  <a:pt x="2176438" y="127011"/>
                </a:lnTo>
                <a:lnTo>
                  <a:pt x="2195406" y="166962"/>
                </a:lnTo>
                <a:lnTo>
                  <a:pt x="2207319" y="210350"/>
                </a:lnTo>
                <a:lnTo>
                  <a:pt x="2211451" y="256449"/>
                </a:lnTo>
                <a:lnTo>
                  <a:pt x="2211451" y="300355"/>
                </a:lnTo>
                <a:lnTo>
                  <a:pt x="2207319" y="346454"/>
                </a:lnTo>
                <a:lnTo>
                  <a:pt x="2195406" y="389841"/>
                </a:lnTo>
                <a:lnTo>
                  <a:pt x="2176438" y="429793"/>
                </a:lnTo>
                <a:lnTo>
                  <a:pt x="2151137" y="465585"/>
                </a:lnTo>
                <a:lnTo>
                  <a:pt x="2120228" y="496493"/>
                </a:lnTo>
                <a:lnTo>
                  <a:pt x="2084436" y="521793"/>
                </a:lnTo>
                <a:lnTo>
                  <a:pt x="2044485" y="540761"/>
                </a:lnTo>
                <a:lnTo>
                  <a:pt x="2001098" y="552673"/>
                </a:lnTo>
                <a:lnTo>
                  <a:pt x="1955001" y="556804"/>
                </a:lnTo>
                <a:close/>
              </a:path>
            </a:pathLst>
          </a:custGeom>
          <a:noFill/>
          <a:ln cap="flat" cmpd="sng" w="9525">
            <a:solidFill>
              <a:srgbClr val="CDCDC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0" name="Google Shape;140;p9"/>
          <p:cNvSpPr/>
          <p:nvPr/>
        </p:nvSpPr>
        <p:spPr>
          <a:xfrm>
            <a:off x="15207845" y="4493266"/>
            <a:ext cx="204767" cy="244257"/>
          </a:xfrm>
          <a:prstGeom prst="rect">
            <a:avLst/>
          </a:prstGeom>
          <a:blipFill rotWithShape="1">
            <a:blip r:embed="rId7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1" name="Google Shape;141;p9"/>
          <p:cNvSpPr txBox="1"/>
          <p:nvPr/>
        </p:nvSpPr>
        <p:spPr>
          <a:xfrm>
            <a:off x="15499777" y="4426650"/>
            <a:ext cx="1352700" cy="327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5875">
            <a:no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9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Белгород</a:t>
            </a:r>
            <a:endParaRPr sz="195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" name="Google Shape;142;p9"/>
          <p:cNvSpPr/>
          <p:nvPr/>
        </p:nvSpPr>
        <p:spPr>
          <a:xfrm>
            <a:off x="14979852" y="4956550"/>
            <a:ext cx="2455572" cy="804163"/>
          </a:xfrm>
          <a:prstGeom prst="rect">
            <a:avLst/>
          </a:prstGeom>
          <a:blipFill rotWithShape="1">
            <a:blip r:embed="rId8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3" name="Google Shape;143;p9"/>
          <p:cNvSpPr/>
          <p:nvPr/>
        </p:nvSpPr>
        <p:spPr>
          <a:xfrm>
            <a:off x="15063692" y="5024050"/>
            <a:ext cx="2211705" cy="556895"/>
          </a:xfrm>
          <a:custGeom>
            <a:pathLst>
              <a:path extrusionOk="0" h="556895" w="2211705">
                <a:moveTo>
                  <a:pt x="1955001" y="0"/>
                </a:moveTo>
                <a:lnTo>
                  <a:pt x="256449" y="0"/>
                </a:lnTo>
                <a:lnTo>
                  <a:pt x="210352" y="4131"/>
                </a:lnTo>
                <a:lnTo>
                  <a:pt x="166965" y="16043"/>
                </a:lnTo>
                <a:lnTo>
                  <a:pt x="127014" y="35011"/>
                </a:lnTo>
                <a:lnTo>
                  <a:pt x="91222" y="60311"/>
                </a:lnTo>
                <a:lnTo>
                  <a:pt x="60313" y="91219"/>
                </a:lnTo>
                <a:lnTo>
                  <a:pt x="35012" y="127011"/>
                </a:lnTo>
                <a:lnTo>
                  <a:pt x="16044" y="166962"/>
                </a:lnTo>
                <a:lnTo>
                  <a:pt x="4131" y="210350"/>
                </a:lnTo>
                <a:lnTo>
                  <a:pt x="0" y="256449"/>
                </a:lnTo>
                <a:lnTo>
                  <a:pt x="0" y="300355"/>
                </a:lnTo>
                <a:lnTo>
                  <a:pt x="4131" y="346454"/>
                </a:lnTo>
                <a:lnTo>
                  <a:pt x="16044" y="389841"/>
                </a:lnTo>
                <a:lnTo>
                  <a:pt x="35012" y="429793"/>
                </a:lnTo>
                <a:lnTo>
                  <a:pt x="60313" y="465585"/>
                </a:lnTo>
                <a:lnTo>
                  <a:pt x="91222" y="496493"/>
                </a:lnTo>
                <a:lnTo>
                  <a:pt x="127014" y="521793"/>
                </a:lnTo>
                <a:lnTo>
                  <a:pt x="166965" y="540761"/>
                </a:lnTo>
                <a:lnTo>
                  <a:pt x="210352" y="552673"/>
                </a:lnTo>
                <a:lnTo>
                  <a:pt x="256449" y="556804"/>
                </a:lnTo>
                <a:lnTo>
                  <a:pt x="1955001" y="556804"/>
                </a:lnTo>
                <a:lnTo>
                  <a:pt x="2001098" y="552673"/>
                </a:lnTo>
                <a:lnTo>
                  <a:pt x="2044485" y="540761"/>
                </a:lnTo>
                <a:lnTo>
                  <a:pt x="2084436" y="521793"/>
                </a:lnTo>
                <a:lnTo>
                  <a:pt x="2120228" y="496493"/>
                </a:lnTo>
                <a:lnTo>
                  <a:pt x="2151137" y="465585"/>
                </a:lnTo>
                <a:lnTo>
                  <a:pt x="2176438" y="429793"/>
                </a:lnTo>
                <a:lnTo>
                  <a:pt x="2195407" y="389841"/>
                </a:lnTo>
                <a:lnTo>
                  <a:pt x="2207319" y="346454"/>
                </a:lnTo>
                <a:lnTo>
                  <a:pt x="2211451" y="300355"/>
                </a:lnTo>
                <a:lnTo>
                  <a:pt x="2211451" y="256449"/>
                </a:lnTo>
                <a:lnTo>
                  <a:pt x="2207319" y="210350"/>
                </a:lnTo>
                <a:lnTo>
                  <a:pt x="2195407" y="166962"/>
                </a:lnTo>
                <a:lnTo>
                  <a:pt x="2176438" y="127011"/>
                </a:lnTo>
                <a:lnTo>
                  <a:pt x="2151137" y="91219"/>
                </a:lnTo>
                <a:lnTo>
                  <a:pt x="2120228" y="60311"/>
                </a:lnTo>
                <a:lnTo>
                  <a:pt x="2084436" y="35011"/>
                </a:lnTo>
                <a:lnTo>
                  <a:pt x="2044485" y="16043"/>
                </a:lnTo>
                <a:lnTo>
                  <a:pt x="2001098" y="4131"/>
                </a:lnTo>
                <a:lnTo>
                  <a:pt x="195500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4" name="Google Shape;144;p9"/>
          <p:cNvSpPr/>
          <p:nvPr/>
        </p:nvSpPr>
        <p:spPr>
          <a:xfrm>
            <a:off x="15063692" y="5024050"/>
            <a:ext cx="2211705" cy="556895"/>
          </a:xfrm>
          <a:custGeom>
            <a:pathLst>
              <a:path extrusionOk="0" h="556895" w="2211705">
                <a:moveTo>
                  <a:pt x="1955001" y="556804"/>
                </a:moveTo>
                <a:lnTo>
                  <a:pt x="256449" y="556804"/>
                </a:lnTo>
                <a:lnTo>
                  <a:pt x="210352" y="552673"/>
                </a:lnTo>
                <a:lnTo>
                  <a:pt x="166965" y="540761"/>
                </a:lnTo>
                <a:lnTo>
                  <a:pt x="127014" y="521793"/>
                </a:lnTo>
                <a:lnTo>
                  <a:pt x="91222" y="496493"/>
                </a:lnTo>
                <a:lnTo>
                  <a:pt x="60313" y="465585"/>
                </a:lnTo>
                <a:lnTo>
                  <a:pt x="35012" y="429793"/>
                </a:lnTo>
                <a:lnTo>
                  <a:pt x="16044" y="389841"/>
                </a:lnTo>
                <a:lnTo>
                  <a:pt x="4131" y="346454"/>
                </a:lnTo>
                <a:lnTo>
                  <a:pt x="0" y="300355"/>
                </a:lnTo>
                <a:lnTo>
                  <a:pt x="0" y="256449"/>
                </a:lnTo>
                <a:lnTo>
                  <a:pt x="4131" y="210350"/>
                </a:lnTo>
                <a:lnTo>
                  <a:pt x="16044" y="166962"/>
                </a:lnTo>
                <a:lnTo>
                  <a:pt x="35012" y="127011"/>
                </a:lnTo>
                <a:lnTo>
                  <a:pt x="60313" y="91219"/>
                </a:lnTo>
                <a:lnTo>
                  <a:pt x="91222" y="60311"/>
                </a:lnTo>
                <a:lnTo>
                  <a:pt x="127014" y="35011"/>
                </a:lnTo>
                <a:lnTo>
                  <a:pt x="166965" y="16043"/>
                </a:lnTo>
                <a:lnTo>
                  <a:pt x="210352" y="4131"/>
                </a:lnTo>
                <a:lnTo>
                  <a:pt x="256449" y="0"/>
                </a:lnTo>
                <a:lnTo>
                  <a:pt x="1955001" y="0"/>
                </a:lnTo>
                <a:lnTo>
                  <a:pt x="2001098" y="4131"/>
                </a:lnTo>
                <a:lnTo>
                  <a:pt x="2044485" y="16043"/>
                </a:lnTo>
                <a:lnTo>
                  <a:pt x="2084436" y="35011"/>
                </a:lnTo>
                <a:lnTo>
                  <a:pt x="2120228" y="60311"/>
                </a:lnTo>
                <a:lnTo>
                  <a:pt x="2151137" y="91219"/>
                </a:lnTo>
                <a:lnTo>
                  <a:pt x="2176438" y="127011"/>
                </a:lnTo>
                <a:lnTo>
                  <a:pt x="2195406" y="166962"/>
                </a:lnTo>
                <a:lnTo>
                  <a:pt x="2207319" y="210350"/>
                </a:lnTo>
                <a:lnTo>
                  <a:pt x="2211451" y="256449"/>
                </a:lnTo>
                <a:lnTo>
                  <a:pt x="2211451" y="300355"/>
                </a:lnTo>
                <a:lnTo>
                  <a:pt x="2207319" y="346454"/>
                </a:lnTo>
                <a:lnTo>
                  <a:pt x="2195406" y="389841"/>
                </a:lnTo>
                <a:lnTo>
                  <a:pt x="2176438" y="429793"/>
                </a:lnTo>
                <a:lnTo>
                  <a:pt x="2151137" y="465585"/>
                </a:lnTo>
                <a:lnTo>
                  <a:pt x="2120228" y="496493"/>
                </a:lnTo>
                <a:lnTo>
                  <a:pt x="2084436" y="521793"/>
                </a:lnTo>
                <a:lnTo>
                  <a:pt x="2044485" y="540761"/>
                </a:lnTo>
                <a:lnTo>
                  <a:pt x="2001098" y="552673"/>
                </a:lnTo>
                <a:lnTo>
                  <a:pt x="1955001" y="556804"/>
                </a:lnTo>
                <a:close/>
              </a:path>
            </a:pathLst>
          </a:custGeom>
          <a:noFill/>
          <a:ln cap="flat" cmpd="sng" w="9525">
            <a:solidFill>
              <a:srgbClr val="CDCDC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5" name="Google Shape;145;p9"/>
          <p:cNvSpPr/>
          <p:nvPr/>
        </p:nvSpPr>
        <p:spPr>
          <a:xfrm>
            <a:off x="15207845" y="5182549"/>
            <a:ext cx="204767" cy="244257"/>
          </a:xfrm>
          <a:prstGeom prst="rect">
            <a:avLst/>
          </a:prstGeom>
          <a:blipFill rotWithShape="1">
            <a:blip r:embed="rId9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6" name="Google Shape;146;p9"/>
          <p:cNvSpPr txBox="1"/>
          <p:nvPr/>
        </p:nvSpPr>
        <p:spPr>
          <a:xfrm>
            <a:off x="15499777" y="5115925"/>
            <a:ext cx="1468800" cy="327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5875">
            <a:no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9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Ульяновск</a:t>
            </a:r>
            <a:endParaRPr sz="195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7" name="Google Shape;147;p9"/>
          <p:cNvSpPr/>
          <p:nvPr/>
        </p:nvSpPr>
        <p:spPr>
          <a:xfrm>
            <a:off x="14979852" y="5645834"/>
            <a:ext cx="2455572" cy="804163"/>
          </a:xfrm>
          <a:prstGeom prst="rect">
            <a:avLst/>
          </a:prstGeom>
          <a:blipFill rotWithShape="1">
            <a:blip r:embed="rId8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8" name="Google Shape;148;p9"/>
          <p:cNvSpPr/>
          <p:nvPr/>
        </p:nvSpPr>
        <p:spPr>
          <a:xfrm>
            <a:off x="15063692" y="5713333"/>
            <a:ext cx="2211705" cy="556895"/>
          </a:xfrm>
          <a:custGeom>
            <a:pathLst>
              <a:path extrusionOk="0" h="556895" w="2211705">
                <a:moveTo>
                  <a:pt x="1955001" y="0"/>
                </a:moveTo>
                <a:lnTo>
                  <a:pt x="256449" y="0"/>
                </a:lnTo>
                <a:lnTo>
                  <a:pt x="210352" y="4131"/>
                </a:lnTo>
                <a:lnTo>
                  <a:pt x="166965" y="16043"/>
                </a:lnTo>
                <a:lnTo>
                  <a:pt x="127014" y="35011"/>
                </a:lnTo>
                <a:lnTo>
                  <a:pt x="91222" y="60311"/>
                </a:lnTo>
                <a:lnTo>
                  <a:pt x="60313" y="91219"/>
                </a:lnTo>
                <a:lnTo>
                  <a:pt x="35012" y="127011"/>
                </a:lnTo>
                <a:lnTo>
                  <a:pt x="16044" y="166962"/>
                </a:lnTo>
                <a:lnTo>
                  <a:pt x="4131" y="210350"/>
                </a:lnTo>
                <a:lnTo>
                  <a:pt x="0" y="256449"/>
                </a:lnTo>
                <a:lnTo>
                  <a:pt x="0" y="300355"/>
                </a:lnTo>
                <a:lnTo>
                  <a:pt x="4131" y="346454"/>
                </a:lnTo>
                <a:lnTo>
                  <a:pt x="16044" y="389841"/>
                </a:lnTo>
                <a:lnTo>
                  <a:pt x="35012" y="429793"/>
                </a:lnTo>
                <a:lnTo>
                  <a:pt x="60313" y="465585"/>
                </a:lnTo>
                <a:lnTo>
                  <a:pt x="91222" y="496493"/>
                </a:lnTo>
                <a:lnTo>
                  <a:pt x="127014" y="521793"/>
                </a:lnTo>
                <a:lnTo>
                  <a:pt x="166965" y="540761"/>
                </a:lnTo>
                <a:lnTo>
                  <a:pt x="210352" y="552673"/>
                </a:lnTo>
                <a:lnTo>
                  <a:pt x="256449" y="556804"/>
                </a:lnTo>
                <a:lnTo>
                  <a:pt x="1955001" y="556804"/>
                </a:lnTo>
                <a:lnTo>
                  <a:pt x="2001098" y="552673"/>
                </a:lnTo>
                <a:lnTo>
                  <a:pt x="2044485" y="540761"/>
                </a:lnTo>
                <a:lnTo>
                  <a:pt x="2084436" y="521793"/>
                </a:lnTo>
                <a:lnTo>
                  <a:pt x="2120228" y="496493"/>
                </a:lnTo>
                <a:lnTo>
                  <a:pt x="2151137" y="465585"/>
                </a:lnTo>
                <a:lnTo>
                  <a:pt x="2176438" y="429793"/>
                </a:lnTo>
                <a:lnTo>
                  <a:pt x="2195407" y="389841"/>
                </a:lnTo>
                <a:lnTo>
                  <a:pt x="2207319" y="346454"/>
                </a:lnTo>
                <a:lnTo>
                  <a:pt x="2211451" y="300355"/>
                </a:lnTo>
                <a:lnTo>
                  <a:pt x="2211451" y="256449"/>
                </a:lnTo>
                <a:lnTo>
                  <a:pt x="2207319" y="210350"/>
                </a:lnTo>
                <a:lnTo>
                  <a:pt x="2195407" y="166962"/>
                </a:lnTo>
                <a:lnTo>
                  <a:pt x="2176438" y="127011"/>
                </a:lnTo>
                <a:lnTo>
                  <a:pt x="2151137" y="91219"/>
                </a:lnTo>
                <a:lnTo>
                  <a:pt x="2120228" y="60311"/>
                </a:lnTo>
                <a:lnTo>
                  <a:pt x="2084436" y="35011"/>
                </a:lnTo>
                <a:lnTo>
                  <a:pt x="2044485" y="16043"/>
                </a:lnTo>
                <a:lnTo>
                  <a:pt x="2001098" y="4131"/>
                </a:lnTo>
                <a:lnTo>
                  <a:pt x="195500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9" name="Google Shape;149;p9"/>
          <p:cNvSpPr/>
          <p:nvPr/>
        </p:nvSpPr>
        <p:spPr>
          <a:xfrm>
            <a:off x="15063692" y="5713333"/>
            <a:ext cx="2211705" cy="556895"/>
          </a:xfrm>
          <a:custGeom>
            <a:pathLst>
              <a:path extrusionOk="0" h="556895" w="2211705">
                <a:moveTo>
                  <a:pt x="1955001" y="556804"/>
                </a:moveTo>
                <a:lnTo>
                  <a:pt x="256449" y="556804"/>
                </a:lnTo>
                <a:lnTo>
                  <a:pt x="210352" y="552673"/>
                </a:lnTo>
                <a:lnTo>
                  <a:pt x="166965" y="540761"/>
                </a:lnTo>
                <a:lnTo>
                  <a:pt x="127014" y="521793"/>
                </a:lnTo>
                <a:lnTo>
                  <a:pt x="91222" y="496493"/>
                </a:lnTo>
                <a:lnTo>
                  <a:pt x="60313" y="465585"/>
                </a:lnTo>
                <a:lnTo>
                  <a:pt x="35012" y="429793"/>
                </a:lnTo>
                <a:lnTo>
                  <a:pt x="16044" y="389841"/>
                </a:lnTo>
                <a:lnTo>
                  <a:pt x="4131" y="346454"/>
                </a:lnTo>
                <a:lnTo>
                  <a:pt x="0" y="300355"/>
                </a:lnTo>
                <a:lnTo>
                  <a:pt x="0" y="256449"/>
                </a:lnTo>
                <a:lnTo>
                  <a:pt x="4131" y="210350"/>
                </a:lnTo>
                <a:lnTo>
                  <a:pt x="16044" y="166962"/>
                </a:lnTo>
                <a:lnTo>
                  <a:pt x="35012" y="127011"/>
                </a:lnTo>
                <a:lnTo>
                  <a:pt x="60313" y="91219"/>
                </a:lnTo>
                <a:lnTo>
                  <a:pt x="91222" y="60311"/>
                </a:lnTo>
                <a:lnTo>
                  <a:pt x="127014" y="35011"/>
                </a:lnTo>
                <a:lnTo>
                  <a:pt x="166965" y="16043"/>
                </a:lnTo>
                <a:lnTo>
                  <a:pt x="210352" y="4131"/>
                </a:lnTo>
                <a:lnTo>
                  <a:pt x="256449" y="0"/>
                </a:lnTo>
                <a:lnTo>
                  <a:pt x="1955001" y="0"/>
                </a:lnTo>
                <a:lnTo>
                  <a:pt x="2001098" y="4131"/>
                </a:lnTo>
                <a:lnTo>
                  <a:pt x="2044485" y="16043"/>
                </a:lnTo>
                <a:lnTo>
                  <a:pt x="2084436" y="35011"/>
                </a:lnTo>
                <a:lnTo>
                  <a:pt x="2120228" y="60311"/>
                </a:lnTo>
                <a:lnTo>
                  <a:pt x="2151137" y="91219"/>
                </a:lnTo>
                <a:lnTo>
                  <a:pt x="2176438" y="127011"/>
                </a:lnTo>
                <a:lnTo>
                  <a:pt x="2195406" y="166962"/>
                </a:lnTo>
                <a:lnTo>
                  <a:pt x="2207319" y="210350"/>
                </a:lnTo>
                <a:lnTo>
                  <a:pt x="2211451" y="256449"/>
                </a:lnTo>
                <a:lnTo>
                  <a:pt x="2211451" y="300355"/>
                </a:lnTo>
                <a:lnTo>
                  <a:pt x="2207319" y="346454"/>
                </a:lnTo>
                <a:lnTo>
                  <a:pt x="2195406" y="389841"/>
                </a:lnTo>
                <a:lnTo>
                  <a:pt x="2176438" y="429793"/>
                </a:lnTo>
                <a:lnTo>
                  <a:pt x="2151137" y="465585"/>
                </a:lnTo>
                <a:lnTo>
                  <a:pt x="2120228" y="496493"/>
                </a:lnTo>
                <a:lnTo>
                  <a:pt x="2084436" y="521793"/>
                </a:lnTo>
                <a:lnTo>
                  <a:pt x="2044485" y="540761"/>
                </a:lnTo>
                <a:lnTo>
                  <a:pt x="2001098" y="552673"/>
                </a:lnTo>
                <a:lnTo>
                  <a:pt x="1955001" y="556804"/>
                </a:lnTo>
                <a:close/>
              </a:path>
            </a:pathLst>
          </a:custGeom>
          <a:noFill/>
          <a:ln cap="flat" cmpd="sng" w="9525">
            <a:solidFill>
              <a:srgbClr val="CDCDC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0" name="Google Shape;150;p9"/>
          <p:cNvSpPr/>
          <p:nvPr/>
        </p:nvSpPr>
        <p:spPr>
          <a:xfrm>
            <a:off x="15207845" y="5871833"/>
            <a:ext cx="204767" cy="244257"/>
          </a:xfrm>
          <a:prstGeom prst="rect">
            <a:avLst/>
          </a:prstGeom>
          <a:blipFill rotWithShape="1">
            <a:blip r:embed="rId9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1" name="Google Shape;151;p9"/>
          <p:cNvSpPr txBox="1"/>
          <p:nvPr/>
        </p:nvSpPr>
        <p:spPr>
          <a:xfrm>
            <a:off x="15499780" y="5805225"/>
            <a:ext cx="1299900" cy="327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5875">
            <a:no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9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Сургут</a:t>
            </a:r>
            <a:endParaRPr sz="195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Google Shape;152;p9"/>
          <p:cNvSpPr/>
          <p:nvPr/>
        </p:nvSpPr>
        <p:spPr>
          <a:xfrm>
            <a:off x="14979852" y="6335117"/>
            <a:ext cx="2455572" cy="804163"/>
          </a:xfrm>
          <a:prstGeom prst="rect">
            <a:avLst/>
          </a:prstGeom>
          <a:blipFill rotWithShape="1">
            <a:blip r:embed="rId8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3" name="Google Shape;153;p9"/>
          <p:cNvSpPr/>
          <p:nvPr/>
        </p:nvSpPr>
        <p:spPr>
          <a:xfrm>
            <a:off x="15063692" y="6402617"/>
            <a:ext cx="2211705" cy="556895"/>
          </a:xfrm>
          <a:custGeom>
            <a:pathLst>
              <a:path extrusionOk="0" h="556895" w="2211705">
                <a:moveTo>
                  <a:pt x="1955001" y="0"/>
                </a:moveTo>
                <a:lnTo>
                  <a:pt x="256449" y="0"/>
                </a:lnTo>
                <a:lnTo>
                  <a:pt x="210352" y="4131"/>
                </a:lnTo>
                <a:lnTo>
                  <a:pt x="166965" y="16043"/>
                </a:lnTo>
                <a:lnTo>
                  <a:pt x="127014" y="35011"/>
                </a:lnTo>
                <a:lnTo>
                  <a:pt x="91222" y="60311"/>
                </a:lnTo>
                <a:lnTo>
                  <a:pt x="60313" y="91219"/>
                </a:lnTo>
                <a:lnTo>
                  <a:pt x="35012" y="127011"/>
                </a:lnTo>
                <a:lnTo>
                  <a:pt x="16044" y="166962"/>
                </a:lnTo>
                <a:lnTo>
                  <a:pt x="4131" y="210350"/>
                </a:lnTo>
                <a:lnTo>
                  <a:pt x="0" y="256449"/>
                </a:lnTo>
                <a:lnTo>
                  <a:pt x="0" y="300355"/>
                </a:lnTo>
                <a:lnTo>
                  <a:pt x="4131" y="346454"/>
                </a:lnTo>
                <a:lnTo>
                  <a:pt x="16044" y="389841"/>
                </a:lnTo>
                <a:lnTo>
                  <a:pt x="35012" y="429793"/>
                </a:lnTo>
                <a:lnTo>
                  <a:pt x="60313" y="465585"/>
                </a:lnTo>
                <a:lnTo>
                  <a:pt x="91222" y="496493"/>
                </a:lnTo>
                <a:lnTo>
                  <a:pt x="127014" y="521793"/>
                </a:lnTo>
                <a:lnTo>
                  <a:pt x="166965" y="540761"/>
                </a:lnTo>
                <a:lnTo>
                  <a:pt x="210352" y="552673"/>
                </a:lnTo>
                <a:lnTo>
                  <a:pt x="256449" y="556804"/>
                </a:lnTo>
                <a:lnTo>
                  <a:pt x="1955001" y="556804"/>
                </a:lnTo>
                <a:lnTo>
                  <a:pt x="2001098" y="552673"/>
                </a:lnTo>
                <a:lnTo>
                  <a:pt x="2044485" y="540761"/>
                </a:lnTo>
                <a:lnTo>
                  <a:pt x="2084436" y="521793"/>
                </a:lnTo>
                <a:lnTo>
                  <a:pt x="2120228" y="496493"/>
                </a:lnTo>
                <a:lnTo>
                  <a:pt x="2151137" y="465585"/>
                </a:lnTo>
                <a:lnTo>
                  <a:pt x="2176438" y="429793"/>
                </a:lnTo>
                <a:lnTo>
                  <a:pt x="2195407" y="389841"/>
                </a:lnTo>
                <a:lnTo>
                  <a:pt x="2207319" y="346454"/>
                </a:lnTo>
                <a:lnTo>
                  <a:pt x="2211451" y="300355"/>
                </a:lnTo>
                <a:lnTo>
                  <a:pt x="2211451" y="256449"/>
                </a:lnTo>
                <a:lnTo>
                  <a:pt x="2207319" y="210350"/>
                </a:lnTo>
                <a:lnTo>
                  <a:pt x="2195407" y="166962"/>
                </a:lnTo>
                <a:lnTo>
                  <a:pt x="2176438" y="127011"/>
                </a:lnTo>
                <a:lnTo>
                  <a:pt x="2151137" y="91219"/>
                </a:lnTo>
                <a:lnTo>
                  <a:pt x="2120228" y="60311"/>
                </a:lnTo>
                <a:lnTo>
                  <a:pt x="2084436" y="35011"/>
                </a:lnTo>
                <a:lnTo>
                  <a:pt x="2044485" y="16043"/>
                </a:lnTo>
                <a:lnTo>
                  <a:pt x="2001098" y="4131"/>
                </a:lnTo>
                <a:lnTo>
                  <a:pt x="195500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4" name="Google Shape;154;p9"/>
          <p:cNvSpPr/>
          <p:nvPr/>
        </p:nvSpPr>
        <p:spPr>
          <a:xfrm>
            <a:off x="15063692" y="6402617"/>
            <a:ext cx="2211705" cy="556895"/>
          </a:xfrm>
          <a:custGeom>
            <a:pathLst>
              <a:path extrusionOk="0" h="556895" w="2211705">
                <a:moveTo>
                  <a:pt x="1955001" y="556804"/>
                </a:moveTo>
                <a:lnTo>
                  <a:pt x="256449" y="556804"/>
                </a:lnTo>
                <a:lnTo>
                  <a:pt x="210352" y="552673"/>
                </a:lnTo>
                <a:lnTo>
                  <a:pt x="166965" y="540761"/>
                </a:lnTo>
                <a:lnTo>
                  <a:pt x="127014" y="521793"/>
                </a:lnTo>
                <a:lnTo>
                  <a:pt x="91222" y="496493"/>
                </a:lnTo>
                <a:lnTo>
                  <a:pt x="60313" y="465585"/>
                </a:lnTo>
                <a:lnTo>
                  <a:pt x="35012" y="429793"/>
                </a:lnTo>
                <a:lnTo>
                  <a:pt x="16044" y="389841"/>
                </a:lnTo>
                <a:lnTo>
                  <a:pt x="4131" y="346454"/>
                </a:lnTo>
                <a:lnTo>
                  <a:pt x="0" y="300355"/>
                </a:lnTo>
                <a:lnTo>
                  <a:pt x="0" y="256449"/>
                </a:lnTo>
                <a:lnTo>
                  <a:pt x="4131" y="210350"/>
                </a:lnTo>
                <a:lnTo>
                  <a:pt x="16044" y="166962"/>
                </a:lnTo>
                <a:lnTo>
                  <a:pt x="35012" y="127011"/>
                </a:lnTo>
                <a:lnTo>
                  <a:pt x="60313" y="91219"/>
                </a:lnTo>
                <a:lnTo>
                  <a:pt x="91222" y="60311"/>
                </a:lnTo>
                <a:lnTo>
                  <a:pt x="127014" y="35011"/>
                </a:lnTo>
                <a:lnTo>
                  <a:pt x="166965" y="16043"/>
                </a:lnTo>
                <a:lnTo>
                  <a:pt x="210352" y="4131"/>
                </a:lnTo>
                <a:lnTo>
                  <a:pt x="256449" y="0"/>
                </a:lnTo>
                <a:lnTo>
                  <a:pt x="1955001" y="0"/>
                </a:lnTo>
                <a:lnTo>
                  <a:pt x="2001098" y="4131"/>
                </a:lnTo>
                <a:lnTo>
                  <a:pt x="2044485" y="16043"/>
                </a:lnTo>
                <a:lnTo>
                  <a:pt x="2084436" y="35011"/>
                </a:lnTo>
                <a:lnTo>
                  <a:pt x="2120228" y="60311"/>
                </a:lnTo>
                <a:lnTo>
                  <a:pt x="2151137" y="91219"/>
                </a:lnTo>
                <a:lnTo>
                  <a:pt x="2176438" y="127011"/>
                </a:lnTo>
                <a:lnTo>
                  <a:pt x="2195406" y="166962"/>
                </a:lnTo>
                <a:lnTo>
                  <a:pt x="2207319" y="210350"/>
                </a:lnTo>
                <a:lnTo>
                  <a:pt x="2211451" y="256449"/>
                </a:lnTo>
                <a:lnTo>
                  <a:pt x="2211451" y="300355"/>
                </a:lnTo>
                <a:lnTo>
                  <a:pt x="2207319" y="346454"/>
                </a:lnTo>
                <a:lnTo>
                  <a:pt x="2195406" y="389841"/>
                </a:lnTo>
                <a:lnTo>
                  <a:pt x="2176438" y="429793"/>
                </a:lnTo>
                <a:lnTo>
                  <a:pt x="2151137" y="465585"/>
                </a:lnTo>
                <a:lnTo>
                  <a:pt x="2120228" y="496493"/>
                </a:lnTo>
                <a:lnTo>
                  <a:pt x="2084436" y="521793"/>
                </a:lnTo>
                <a:lnTo>
                  <a:pt x="2044485" y="540761"/>
                </a:lnTo>
                <a:lnTo>
                  <a:pt x="2001098" y="552673"/>
                </a:lnTo>
                <a:lnTo>
                  <a:pt x="1955001" y="556804"/>
                </a:lnTo>
                <a:close/>
              </a:path>
            </a:pathLst>
          </a:custGeom>
          <a:noFill/>
          <a:ln cap="flat" cmpd="sng" w="9525">
            <a:solidFill>
              <a:srgbClr val="CDCDC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5" name="Google Shape;155;p9"/>
          <p:cNvSpPr/>
          <p:nvPr/>
        </p:nvSpPr>
        <p:spPr>
          <a:xfrm>
            <a:off x="15207845" y="6561116"/>
            <a:ext cx="204767" cy="244257"/>
          </a:xfrm>
          <a:prstGeom prst="rect">
            <a:avLst/>
          </a:prstGeom>
          <a:blipFill rotWithShape="1">
            <a:blip r:embed="rId9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6" name="Google Shape;156;p9"/>
          <p:cNvSpPr txBox="1"/>
          <p:nvPr/>
        </p:nvSpPr>
        <p:spPr>
          <a:xfrm>
            <a:off x="15499776" y="6494500"/>
            <a:ext cx="1668900" cy="327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5875">
            <a:no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9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Нефтеюганск</a:t>
            </a:r>
            <a:endParaRPr sz="195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7" name="Google Shape;157;p9"/>
          <p:cNvSpPr/>
          <p:nvPr/>
        </p:nvSpPr>
        <p:spPr>
          <a:xfrm>
            <a:off x="14979852" y="7024401"/>
            <a:ext cx="2455572" cy="804163"/>
          </a:xfrm>
          <a:prstGeom prst="rect">
            <a:avLst/>
          </a:prstGeom>
          <a:blipFill rotWithShape="1">
            <a:blip r:embed="rId8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8" name="Google Shape;158;p9"/>
          <p:cNvSpPr/>
          <p:nvPr/>
        </p:nvSpPr>
        <p:spPr>
          <a:xfrm>
            <a:off x="15063692" y="7091900"/>
            <a:ext cx="2211705" cy="556895"/>
          </a:xfrm>
          <a:custGeom>
            <a:pathLst>
              <a:path extrusionOk="0" h="556895" w="2211705">
                <a:moveTo>
                  <a:pt x="1955001" y="0"/>
                </a:moveTo>
                <a:lnTo>
                  <a:pt x="256449" y="0"/>
                </a:lnTo>
                <a:lnTo>
                  <a:pt x="210352" y="4131"/>
                </a:lnTo>
                <a:lnTo>
                  <a:pt x="166965" y="16043"/>
                </a:lnTo>
                <a:lnTo>
                  <a:pt x="127014" y="35011"/>
                </a:lnTo>
                <a:lnTo>
                  <a:pt x="91222" y="60311"/>
                </a:lnTo>
                <a:lnTo>
                  <a:pt x="60313" y="91219"/>
                </a:lnTo>
                <a:lnTo>
                  <a:pt x="35012" y="127011"/>
                </a:lnTo>
                <a:lnTo>
                  <a:pt x="16044" y="166962"/>
                </a:lnTo>
                <a:lnTo>
                  <a:pt x="4131" y="210350"/>
                </a:lnTo>
                <a:lnTo>
                  <a:pt x="0" y="256449"/>
                </a:lnTo>
                <a:lnTo>
                  <a:pt x="0" y="300355"/>
                </a:lnTo>
                <a:lnTo>
                  <a:pt x="4131" y="346454"/>
                </a:lnTo>
                <a:lnTo>
                  <a:pt x="16044" y="389841"/>
                </a:lnTo>
                <a:lnTo>
                  <a:pt x="35012" y="429793"/>
                </a:lnTo>
                <a:lnTo>
                  <a:pt x="60313" y="465585"/>
                </a:lnTo>
                <a:lnTo>
                  <a:pt x="91222" y="496493"/>
                </a:lnTo>
                <a:lnTo>
                  <a:pt x="127014" y="521793"/>
                </a:lnTo>
                <a:lnTo>
                  <a:pt x="166965" y="540761"/>
                </a:lnTo>
                <a:lnTo>
                  <a:pt x="210352" y="552673"/>
                </a:lnTo>
                <a:lnTo>
                  <a:pt x="256449" y="556804"/>
                </a:lnTo>
                <a:lnTo>
                  <a:pt x="1955001" y="556804"/>
                </a:lnTo>
                <a:lnTo>
                  <a:pt x="2001098" y="552673"/>
                </a:lnTo>
                <a:lnTo>
                  <a:pt x="2044485" y="540761"/>
                </a:lnTo>
                <a:lnTo>
                  <a:pt x="2084436" y="521793"/>
                </a:lnTo>
                <a:lnTo>
                  <a:pt x="2120228" y="496493"/>
                </a:lnTo>
                <a:lnTo>
                  <a:pt x="2151137" y="465585"/>
                </a:lnTo>
                <a:lnTo>
                  <a:pt x="2176438" y="429793"/>
                </a:lnTo>
                <a:lnTo>
                  <a:pt x="2195407" y="389841"/>
                </a:lnTo>
                <a:lnTo>
                  <a:pt x="2207319" y="346454"/>
                </a:lnTo>
                <a:lnTo>
                  <a:pt x="2211451" y="300355"/>
                </a:lnTo>
                <a:lnTo>
                  <a:pt x="2211451" y="256449"/>
                </a:lnTo>
                <a:lnTo>
                  <a:pt x="2207319" y="210350"/>
                </a:lnTo>
                <a:lnTo>
                  <a:pt x="2195407" y="166962"/>
                </a:lnTo>
                <a:lnTo>
                  <a:pt x="2176438" y="127011"/>
                </a:lnTo>
                <a:lnTo>
                  <a:pt x="2151137" y="91219"/>
                </a:lnTo>
                <a:lnTo>
                  <a:pt x="2120228" y="60311"/>
                </a:lnTo>
                <a:lnTo>
                  <a:pt x="2084436" y="35011"/>
                </a:lnTo>
                <a:lnTo>
                  <a:pt x="2044485" y="16043"/>
                </a:lnTo>
                <a:lnTo>
                  <a:pt x="2001098" y="4131"/>
                </a:lnTo>
                <a:lnTo>
                  <a:pt x="195500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9" name="Google Shape;159;p9"/>
          <p:cNvSpPr/>
          <p:nvPr/>
        </p:nvSpPr>
        <p:spPr>
          <a:xfrm>
            <a:off x="15063692" y="7091900"/>
            <a:ext cx="2211705" cy="556895"/>
          </a:xfrm>
          <a:custGeom>
            <a:pathLst>
              <a:path extrusionOk="0" h="556895" w="2211705">
                <a:moveTo>
                  <a:pt x="1955001" y="556804"/>
                </a:moveTo>
                <a:lnTo>
                  <a:pt x="256449" y="556804"/>
                </a:lnTo>
                <a:lnTo>
                  <a:pt x="210352" y="552673"/>
                </a:lnTo>
                <a:lnTo>
                  <a:pt x="166965" y="540761"/>
                </a:lnTo>
                <a:lnTo>
                  <a:pt x="127014" y="521793"/>
                </a:lnTo>
                <a:lnTo>
                  <a:pt x="91222" y="496493"/>
                </a:lnTo>
                <a:lnTo>
                  <a:pt x="60313" y="465585"/>
                </a:lnTo>
                <a:lnTo>
                  <a:pt x="35012" y="429793"/>
                </a:lnTo>
                <a:lnTo>
                  <a:pt x="16044" y="389841"/>
                </a:lnTo>
                <a:lnTo>
                  <a:pt x="4131" y="346454"/>
                </a:lnTo>
                <a:lnTo>
                  <a:pt x="0" y="300355"/>
                </a:lnTo>
                <a:lnTo>
                  <a:pt x="0" y="256449"/>
                </a:lnTo>
                <a:lnTo>
                  <a:pt x="4131" y="210350"/>
                </a:lnTo>
                <a:lnTo>
                  <a:pt x="16044" y="166962"/>
                </a:lnTo>
                <a:lnTo>
                  <a:pt x="35012" y="127011"/>
                </a:lnTo>
                <a:lnTo>
                  <a:pt x="60313" y="91219"/>
                </a:lnTo>
                <a:lnTo>
                  <a:pt x="91222" y="60311"/>
                </a:lnTo>
                <a:lnTo>
                  <a:pt x="127014" y="35011"/>
                </a:lnTo>
                <a:lnTo>
                  <a:pt x="166965" y="16043"/>
                </a:lnTo>
                <a:lnTo>
                  <a:pt x="210352" y="4131"/>
                </a:lnTo>
                <a:lnTo>
                  <a:pt x="256449" y="0"/>
                </a:lnTo>
                <a:lnTo>
                  <a:pt x="1955001" y="0"/>
                </a:lnTo>
                <a:lnTo>
                  <a:pt x="2001098" y="4131"/>
                </a:lnTo>
                <a:lnTo>
                  <a:pt x="2044485" y="16043"/>
                </a:lnTo>
                <a:lnTo>
                  <a:pt x="2084436" y="35011"/>
                </a:lnTo>
                <a:lnTo>
                  <a:pt x="2120228" y="60311"/>
                </a:lnTo>
                <a:lnTo>
                  <a:pt x="2151137" y="91219"/>
                </a:lnTo>
                <a:lnTo>
                  <a:pt x="2176438" y="127011"/>
                </a:lnTo>
                <a:lnTo>
                  <a:pt x="2195406" y="166962"/>
                </a:lnTo>
                <a:lnTo>
                  <a:pt x="2207319" y="210350"/>
                </a:lnTo>
                <a:lnTo>
                  <a:pt x="2211451" y="256449"/>
                </a:lnTo>
                <a:lnTo>
                  <a:pt x="2211451" y="300355"/>
                </a:lnTo>
                <a:lnTo>
                  <a:pt x="2207319" y="346454"/>
                </a:lnTo>
                <a:lnTo>
                  <a:pt x="2195406" y="389841"/>
                </a:lnTo>
                <a:lnTo>
                  <a:pt x="2176438" y="429793"/>
                </a:lnTo>
                <a:lnTo>
                  <a:pt x="2151137" y="465585"/>
                </a:lnTo>
                <a:lnTo>
                  <a:pt x="2120228" y="496493"/>
                </a:lnTo>
                <a:lnTo>
                  <a:pt x="2084436" y="521793"/>
                </a:lnTo>
                <a:lnTo>
                  <a:pt x="2044485" y="540761"/>
                </a:lnTo>
                <a:lnTo>
                  <a:pt x="2001098" y="552673"/>
                </a:lnTo>
                <a:lnTo>
                  <a:pt x="1955001" y="556804"/>
                </a:lnTo>
                <a:close/>
              </a:path>
            </a:pathLst>
          </a:custGeom>
          <a:noFill/>
          <a:ln cap="flat" cmpd="sng" w="9525">
            <a:solidFill>
              <a:srgbClr val="CDCDC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0" name="Google Shape;160;p9"/>
          <p:cNvSpPr/>
          <p:nvPr/>
        </p:nvSpPr>
        <p:spPr>
          <a:xfrm>
            <a:off x="15207845" y="7250400"/>
            <a:ext cx="204767" cy="244257"/>
          </a:xfrm>
          <a:prstGeom prst="rect">
            <a:avLst/>
          </a:prstGeom>
          <a:blipFill rotWithShape="1">
            <a:blip r:embed="rId7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1" name="Google Shape;161;p9"/>
          <p:cNvSpPr txBox="1"/>
          <p:nvPr/>
        </p:nvSpPr>
        <p:spPr>
          <a:xfrm>
            <a:off x="15499767" y="7183784"/>
            <a:ext cx="1352550" cy="32702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5875">
            <a:no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9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Красноярск</a:t>
            </a:r>
            <a:endParaRPr sz="195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" name="Google Shape;162;p9"/>
          <p:cNvSpPr/>
          <p:nvPr/>
        </p:nvSpPr>
        <p:spPr>
          <a:xfrm>
            <a:off x="17399523" y="6988501"/>
            <a:ext cx="2455572" cy="804163"/>
          </a:xfrm>
          <a:prstGeom prst="rect">
            <a:avLst/>
          </a:prstGeom>
          <a:blipFill rotWithShape="1">
            <a:blip r:embed="rId8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3" name="Google Shape;163;p9"/>
          <p:cNvSpPr/>
          <p:nvPr/>
        </p:nvSpPr>
        <p:spPr>
          <a:xfrm>
            <a:off x="17483366" y="7056000"/>
            <a:ext cx="2211705" cy="556895"/>
          </a:xfrm>
          <a:custGeom>
            <a:pathLst>
              <a:path extrusionOk="0" h="556895" w="2211705">
                <a:moveTo>
                  <a:pt x="1955001" y="0"/>
                </a:moveTo>
                <a:lnTo>
                  <a:pt x="256449" y="0"/>
                </a:lnTo>
                <a:lnTo>
                  <a:pt x="210352" y="4131"/>
                </a:lnTo>
                <a:lnTo>
                  <a:pt x="166965" y="16043"/>
                </a:lnTo>
                <a:lnTo>
                  <a:pt x="127014" y="35011"/>
                </a:lnTo>
                <a:lnTo>
                  <a:pt x="91222" y="60311"/>
                </a:lnTo>
                <a:lnTo>
                  <a:pt x="60313" y="91219"/>
                </a:lnTo>
                <a:lnTo>
                  <a:pt x="35012" y="127011"/>
                </a:lnTo>
                <a:lnTo>
                  <a:pt x="16044" y="166962"/>
                </a:lnTo>
                <a:lnTo>
                  <a:pt x="4131" y="210350"/>
                </a:lnTo>
                <a:lnTo>
                  <a:pt x="0" y="256449"/>
                </a:lnTo>
                <a:lnTo>
                  <a:pt x="0" y="300355"/>
                </a:lnTo>
                <a:lnTo>
                  <a:pt x="4131" y="346454"/>
                </a:lnTo>
                <a:lnTo>
                  <a:pt x="16044" y="389841"/>
                </a:lnTo>
                <a:lnTo>
                  <a:pt x="35012" y="429793"/>
                </a:lnTo>
                <a:lnTo>
                  <a:pt x="60313" y="465585"/>
                </a:lnTo>
                <a:lnTo>
                  <a:pt x="91222" y="496493"/>
                </a:lnTo>
                <a:lnTo>
                  <a:pt x="127014" y="521793"/>
                </a:lnTo>
                <a:lnTo>
                  <a:pt x="166965" y="540761"/>
                </a:lnTo>
                <a:lnTo>
                  <a:pt x="210352" y="552673"/>
                </a:lnTo>
                <a:lnTo>
                  <a:pt x="256449" y="556804"/>
                </a:lnTo>
                <a:lnTo>
                  <a:pt x="1955001" y="556804"/>
                </a:lnTo>
                <a:lnTo>
                  <a:pt x="2001098" y="552673"/>
                </a:lnTo>
                <a:lnTo>
                  <a:pt x="2044485" y="540761"/>
                </a:lnTo>
                <a:lnTo>
                  <a:pt x="2084436" y="521793"/>
                </a:lnTo>
                <a:lnTo>
                  <a:pt x="2120228" y="496493"/>
                </a:lnTo>
                <a:lnTo>
                  <a:pt x="2151137" y="465585"/>
                </a:lnTo>
                <a:lnTo>
                  <a:pt x="2176438" y="429793"/>
                </a:lnTo>
                <a:lnTo>
                  <a:pt x="2195407" y="389841"/>
                </a:lnTo>
                <a:lnTo>
                  <a:pt x="2207319" y="346454"/>
                </a:lnTo>
                <a:lnTo>
                  <a:pt x="2211451" y="300355"/>
                </a:lnTo>
                <a:lnTo>
                  <a:pt x="2211451" y="256449"/>
                </a:lnTo>
                <a:lnTo>
                  <a:pt x="2207319" y="210350"/>
                </a:lnTo>
                <a:lnTo>
                  <a:pt x="2195407" y="166962"/>
                </a:lnTo>
                <a:lnTo>
                  <a:pt x="2176438" y="127011"/>
                </a:lnTo>
                <a:lnTo>
                  <a:pt x="2151137" y="91219"/>
                </a:lnTo>
                <a:lnTo>
                  <a:pt x="2120228" y="60311"/>
                </a:lnTo>
                <a:lnTo>
                  <a:pt x="2084436" y="35011"/>
                </a:lnTo>
                <a:lnTo>
                  <a:pt x="2044485" y="16043"/>
                </a:lnTo>
                <a:lnTo>
                  <a:pt x="2001098" y="4131"/>
                </a:lnTo>
                <a:lnTo>
                  <a:pt x="195500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4" name="Google Shape;164;p9"/>
          <p:cNvSpPr/>
          <p:nvPr/>
        </p:nvSpPr>
        <p:spPr>
          <a:xfrm>
            <a:off x="17483366" y="7056000"/>
            <a:ext cx="2211705" cy="556895"/>
          </a:xfrm>
          <a:custGeom>
            <a:pathLst>
              <a:path extrusionOk="0" h="556895" w="2211705">
                <a:moveTo>
                  <a:pt x="1955001" y="556804"/>
                </a:moveTo>
                <a:lnTo>
                  <a:pt x="256449" y="556804"/>
                </a:lnTo>
                <a:lnTo>
                  <a:pt x="210352" y="552673"/>
                </a:lnTo>
                <a:lnTo>
                  <a:pt x="166965" y="540761"/>
                </a:lnTo>
                <a:lnTo>
                  <a:pt x="127014" y="521793"/>
                </a:lnTo>
                <a:lnTo>
                  <a:pt x="91222" y="496493"/>
                </a:lnTo>
                <a:lnTo>
                  <a:pt x="60313" y="465585"/>
                </a:lnTo>
                <a:lnTo>
                  <a:pt x="35012" y="429793"/>
                </a:lnTo>
                <a:lnTo>
                  <a:pt x="16044" y="389841"/>
                </a:lnTo>
                <a:lnTo>
                  <a:pt x="4131" y="346454"/>
                </a:lnTo>
                <a:lnTo>
                  <a:pt x="0" y="300355"/>
                </a:lnTo>
                <a:lnTo>
                  <a:pt x="0" y="256449"/>
                </a:lnTo>
                <a:lnTo>
                  <a:pt x="4131" y="210350"/>
                </a:lnTo>
                <a:lnTo>
                  <a:pt x="16044" y="166962"/>
                </a:lnTo>
                <a:lnTo>
                  <a:pt x="35012" y="127011"/>
                </a:lnTo>
                <a:lnTo>
                  <a:pt x="60313" y="91219"/>
                </a:lnTo>
                <a:lnTo>
                  <a:pt x="91222" y="60311"/>
                </a:lnTo>
                <a:lnTo>
                  <a:pt x="127014" y="35011"/>
                </a:lnTo>
                <a:lnTo>
                  <a:pt x="166965" y="16043"/>
                </a:lnTo>
                <a:lnTo>
                  <a:pt x="210352" y="4131"/>
                </a:lnTo>
                <a:lnTo>
                  <a:pt x="256449" y="0"/>
                </a:lnTo>
                <a:lnTo>
                  <a:pt x="1955001" y="0"/>
                </a:lnTo>
                <a:lnTo>
                  <a:pt x="2001098" y="4131"/>
                </a:lnTo>
                <a:lnTo>
                  <a:pt x="2044485" y="16043"/>
                </a:lnTo>
                <a:lnTo>
                  <a:pt x="2084436" y="35011"/>
                </a:lnTo>
                <a:lnTo>
                  <a:pt x="2120228" y="60311"/>
                </a:lnTo>
                <a:lnTo>
                  <a:pt x="2151137" y="91219"/>
                </a:lnTo>
                <a:lnTo>
                  <a:pt x="2176438" y="127011"/>
                </a:lnTo>
                <a:lnTo>
                  <a:pt x="2195406" y="166962"/>
                </a:lnTo>
                <a:lnTo>
                  <a:pt x="2207319" y="210350"/>
                </a:lnTo>
                <a:lnTo>
                  <a:pt x="2211451" y="256449"/>
                </a:lnTo>
                <a:lnTo>
                  <a:pt x="2211451" y="300355"/>
                </a:lnTo>
                <a:lnTo>
                  <a:pt x="2207319" y="346454"/>
                </a:lnTo>
                <a:lnTo>
                  <a:pt x="2195406" y="389841"/>
                </a:lnTo>
                <a:lnTo>
                  <a:pt x="2176438" y="429793"/>
                </a:lnTo>
                <a:lnTo>
                  <a:pt x="2151137" y="465585"/>
                </a:lnTo>
                <a:lnTo>
                  <a:pt x="2120228" y="496493"/>
                </a:lnTo>
                <a:lnTo>
                  <a:pt x="2084436" y="521793"/>
                </a:lnTo>
                <a:lnTo>
                  <a:pt x="2044485" y="540761"/>
                </a:lnTo>
                <a:lnTo>
                  <a:pt x="2001098" y="552673"/>
                </a:lnTo>
                <a:lnTo>
                  <a:pt x="1955001" y="556804"/>
                </a:lnTo>
                <a:close/>
              </a:path>
            </a:pathLst>
          </a:custGeom>
          <a:noFill/>
          <a:ln cap="flat" cmpd="sng" w="9525">
            <a:solidFill>
              <a:srgbClr val="CDCDC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5" name="Google Shape;165;p9"/>
          <p:cNvSpPr/>
          <p:nvPr/>
        </p:nvSpPr>
        <p:spPr>
          <a:xfrm>
            <a:off x="17627519" y="7214499"/>
            <a:ext cx="204767" cy="244257"/>
          </a:xfrm>
          <a:prstGeom prst="rect">
            <a:avLst/>
          </a:prstGeom>
          <a:blipFill rotWithShape="1">
            <a:blip r:embed="rId10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6" name="Google Shape;166;p9"/>
          <p:cNvSpPr txBox="1"/>
          <p:nvPr/>
        </p:nvSpPr>
        <p:spPr>
          <a:xfrm>
            <a:off x="17919457" y="7147875"/>
            <a:ext cx="1299900" cy="327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5875">
            <a:no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9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Пермь</a:t>
            </a:r>
            <a:endParaRPr sz="195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7" name="Google Shape;167;p9"/>
          <p:cNvSpPr/>
          <p:nvPr/>
        </p:nvSpPr>
        <p:spPr>
          <a:xfrm>
            <a:off x="14979852" y="7713684"/>
            <a:ext cx="2455572" cy="804163"/>
          </a:xfrm>
          <a:prstGeom prst="rect">
            <a:avLst/>
          </a:prstGeom>
          <a:blipFill rotWithShape="1">
            <a:blip r:embed="rId8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8" name="Google Shape;168;p9"/>
          <p:cNvSpPr/>
          <p:nvPr/>
        </p:nvSpPr>
        <p:spPr>
          <a:xfrm>
            <a:off x="15063692" y="7781183"/>
            <a:ext cx="2211705" cy="556895"/>
          </a:xfrm>
          <a:custGeom>
            <a:pathLst>
              <a:path extrusionOk="0" h="556895" w="2211705">
                <a:moveTo>
                  <a:pt x="1955001" y="0"/>
                </a:moveTo>
                <a:lnTo>
                  <a:pt x="256449" y="0"/>
                </a:lnTo>
                <a:lnTo>
                  <a:pt x="210352" y="4131"/>
                </a:lnTo>
                <a:lnTo>
                  <a:pt x="166965" y="16043"/>
                </a:lnTo>
                <a:lnTo>
                  <a:pt x="127014" y="35011"/>
                </a:lnTo>
                <a:lnTo>
                  <a:pt x="91222" y="60311"/>
                </a:lnTo>
                <a:lnTo>
                  <a:pt x="60313" y="91219"/>
                </a:lnTo>
                <a:lnTo>
                  <a:pt x="35012" y="127011"/>
                </a:lnTo>
                <a:lnTo>
                  <a:pt x="16044" y="166962"/>
                </a:lnTo>
                <a:lnTo>
                  <a:pt x="4131" y="210350"/>
                </a:lnTo>
                <a:lnTo>
                  <a:pt x="0" y="256449"/>
                </a:lnTo>
                <a:lnTo>
                  <a:pt x="0" y="300355"/>
                </a:lnTo>
                <a:lnTo>
                  <a:pt x="4131" y="346454"/>
                </a:lnTo>
                <a:lnTo>
                  <a:pt x="16044" y="389841"/>
                </a:lnTo>
                <a:lnTo>
                  <a:pt x="35012" y="429793"/>
                </a:lnTo>
                <a:lnTo>
                  <a:pt x="60313" y="465585"/>
                </a:lnTo>
                <a:lnTo>
                  <a:pt x="91222" y="496493"/>
                </a:lnTo>
                <a:lnTo>
                  <a:pt x="127014" y="521793"/>
                </a:lnTo>
                <a:lnTo>
                  <a:pt x="166965" y="540761"/>
                </a:lnTo>
                <a:lnTo>
                  <a:pt x="210352" y="552673"/>
                </a:lnTo>
                <a:lnTo>
                  <a:pt x="256449" y="556804"/>
                </a:lnTo>
                <a:lnTo>
                  <a:pt x="1955001" y="556804"/>
                </a:lnTo>
                <a:lnTo>
                  <a:pt x="2001098" y="552673"/>
                </a:lnTo>
                <a:lnTo>
                  <a:pt x="2044485" y="540761"/>
                </a:lnTo>
                <a:lnTo>
                  <a:pt x="2084436" y="521793"/>
                </a:lnTo>
                <a:lnTo>
                  <a:pt x="2120228" y="496493"/>
                </a:lnTo>
                <a:lnTo>
                  <a:pt x="2151137" y="465585"/>
                </a:lnTo>
                <a:lnTo>
                  <a:pt x="2176438" y="429793"/>
                </a:lnTo>
                <a:lnTo>
                  <a:pt x="2195407" y="389841"/>
                </a:lnTo>
                <a:lnTo>
                  <a:pt x="2207319" y="346454"/>
                </a:lnTo>
                <a:lnTo>
                  <a:pt x="2211451" y="300355"/>
                </a:lnTo>
                <a:lnTo>
                  <a:pt x="2211451" y="256449"/>
                </a:lnTo>
                <a:lnTo>
                  <a:pt x="2207319" y="210350"/>
                </a:lnTo>
                <a:lnTo>
                  <a:pt x="2195407" y="166962"/>
                </a:lnTo>
                <a:lnTo>
                  <a:pt x="2176438" y="127011"/>
                </a:lnTo>
                <a:lnTo>
                  <a:pt x="2151137" y="91219"/>
                </a:lnTo>
                <a:lnTo>
                  <a:pt x="2120228" y="60311"/>
                </a:lnTo>
                <a:lnTo>
                  <a:pt x="2084436" y="35011"/>
                </a:lnTo>
                <a:lnTo>
                  <a:pt x="2044485" y="16043"/>
                </a:lnTo>
                <a:lnTo>
                  <a:pt x="2001098" y="4131"/>
                </a:lnTo>
                <a:lnTo>
                  <a:pt x="195500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9" name="Google Shape;169;p9"/>
          <p:cNvSpPr/>
          <p:nvPr/>
        </p:nvSpPr>
        <p:spPr>
          <a:xfrm>
            <a:off x="15063692" y="7781183"/>
            <a:ext cx="2211705" cy="556895"/>
          </a:xfrm>
          <a:custGeom>
            <a:pathLst>
              <a:path extrusionOk="0" h="556895" w="2211705">
                <a:moveTo>
                  <a:pt x="1955001" y="556804"/>
                </a:moveTo>
                <a:lnTo>
                  <a:pt x="256449" y="556804"/>
                </a:lnTo>
                <a:lnTo>
                  <a:pt x="210352" y="552673"/>
                </a:lnTo>
                <a:lnTo>
                  <a:pt x="166965" y="540761"/>
                </a:lnTo>
                <a:lnTo>
                  <a:pt x="127014" y="521793"/>
                </a:lnTo>
                <a:lnTo>
                  <a:pt x="91222" y="496493"/>
                </a:lnTo>
                <a:lnTo>
                  <a:pt x="60313" y="465585"/>
                </a:lnTo>
                <a:lnTo>
                  <a:pt x="35012" y="429793"/>
                </a:lnTo>
                <a:lnTo>
                  <a:pt x="16044" y="389841"/>
                </a:lnTo>
                <a:lnTo>
                  <a:pt x="4131" y="346454"/>
                </a:lnTo>
                <a:lnTo>
                  <a:pt x="0" y="300355"/>
                </a:lnTo>
                <a:lnTo>
                  <a:pt x="0" y="256449"/>
                </a:lnTo>
                <a:lnTo>
                  <a:pt x="4131" y="210350"/>
                </a:lnTo>
                <a:lnTo>
                  <a:pt x="16044" y="166962"/>
                </a:lnTo>
                <a:lnTo>
                  <a:pt x="35012" y="127011"/>
                </a:lnTo>
                <a:lnTo>
                  <a:pt x="60313" y="91219"/>
                </a:lnTo>
                <a:lnTo>
                  <a:pt x="91222" y="60311"/>
                </a:lnTo>
                <a:lnTo>
                  <a:pt x="127014" y="35011"/>
                </a:lnTo>
                <a:lnTo>
                  <a:pt x="166965" y="16043"/>
                </a:lnTo>
                <a:lnTo>
                  <a:pt x="210352" y="4131"/>
                </a:lnTo>
                <a:lnTo>
                  <a:pt x="256449" y="0"/>
                </a:lnTo>
                <a:lnTo>
                  <a:pt x="1955001" y="0"/>
                </a:lnTo>
                <a:lnTo>
                  <a:pt x="2001098" y="4131"/>
                </a:lnTo>
                <a:lnTo>
                  <a:pt x="2044485" y="16043"/>
                </a:lnTo>
                <a:lnTo>
                  <a:pt x="2084436" y="35011"/>
                </a:lnTo>
                <a:lnTo>
                  <a:pt x="2120228" y="60311"/>
                </a:lnTo>
                <a:lnTo>
                  <a:pt x="2151137" y="91219"/>
                </a:lnTo>
                <a:lnTo>
                  <a:pt x="2176438" y="127011"/>
                </a:lnTo>
                <a:lnTo>
                  <a:pt x="2195406" y="166962"/>
                </a:lnTo>
                <a:lnTo>
                  <a:pt x="2207319" y="210350"/>
                </a:lnTo>
                <a:lnTo>
                  <a:pt x="2211451" y="256449"/>
                </a:lnTo>
                <a:lnTo>
                  <a:pt x="2211451" y="300355"/>
                </a:lnTo>
                <a:lnTo>
                  <a:pt x="2207319" y="346454"/>
                </a:lnTo>
                <a:lnTo>
                  <a:pt x="2195406" y="389841"/>
                </a:lnTo>
                <a:lnTo>
                  <a:pt x="2176438" y="429793"/>
                </a:lnTo>
                <a:lnTo>
                  <a:pt x="2151137" y="465585"/>
                </a:lnTo>
                <a:lnTo>
                  <a:pt x="2120228" y="496493"/>
                </a:lnTo>
                <a:lnTo>
                  <a:pt x="2084436" y="521793"/>
                </a:lnTo>
                <a:lnTo>
                  <a:pt x="2044485" y="540761"/>
                </a:lnTo>
                <a:lnTo>
                  <a:pt x="2001098" y="552673"/>
                </a:lnTo>
                <a:lnTo>
                  <a:pt x="1955001" y="556804"/>
                </a:lnTo>
                <a:close/>
              </a:path>
            </a:pathLst>
          </a:custGeom>
          <a:noFill/>
          <a:ln cap="flat" cmpd="sng" w="9525">
            <a:solidFill>
              <a:srgbClr val="CDCDC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0" name="Google Shape;170;p9"/>
          <p:cNvSpPr/>
          <p:nvPr/>
        </p:nvSpPr>
        <p:spPr>
          <a:xfrm>
            <a:off x="15207845" y="7939683"/>
            <a:ext cx="204767" cy="244257"/>
          </a:xfrm>
          <a:prstGeom prst="rect">
            <a:avLst/>
          </a:prstGeom>
          <a:blipFill rotWithShape="1">
            <a:blip r:embed="rId9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1" name="Google Shape;171;p9"/>
          <p:cNvSpPr txBox="1"/>
          <p:nvPr/>
        </p:nvSpPr>
        <p:spPr>
          <a:xfrm>
            <a:off x="15499778" y="7873075"/>
            <a:ext cx="1588800" cy="327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5875">
            <a:no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9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Хабаровск</a:t>
            </a:r>
            <a:endParaRPr sz="195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2" name="Google Shape;172;p9"/>
          <p:cNvSpPr/>
          <p:nvPr/>
        </p:nvSpPr>
        <p:spPr>
          <a:xfrm>
            <a:off x="14987031" y="8431688"/>
            <a:ext cx="2448392" cy="789803"/>
          </a:xfrm>
          <a:prstGeom prst="rect">
            <a:avLst/>
          </a:prstGeom>
          <a:blipFill rotWithShape="1">
            <a:blip r:embed="rId1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3" name="Google Shape;173;p9"/>
          <p:cNvSpPr/>
          <p:nvPr/>
        </p:nvSpPr>
        <p:spPr>
          <a:xfrm>
            <a:off x="15063692" y="8492008"/>
            <a:ext cx="2211705" cy="556895"/>
          </a:xfrm>
          <a:custGeom>
            <a:pathLst>
              <a:path extrusionOk="0" h="556895" w="2211705">
                <a:moveTo>
                  <a:pt x="1955001" y="0"/>
                </a:moveTo>
                <a:lnTo>
                  <a:pt x="256449" y="0"/>
                </a:lnTo>
                <a:lnTo>
                  <a:pt x="210352" y="4131"/>
                </a:lnTo>
                <a:lnTo>
                  <a:pt x="166965" y="16043"/>
                </a:lnTo>
                <a:lnTo>
                  <a:pt x="127014" y="35011"/>
                </a:lnTo>
                <a:lnTo>
                  <a:pt x="91222" y="60311"/>
                </a:lnTo>
                <a:lnTo>
                  <a:pt x="60313" y="91219"/>
                </a:lnTo>
                <a:lnTo>
                  <a:pt x="35012" y="127011"/>
                </a:lnTo>
                <a:lnTo>
                  <a:pt x="16044" y="166962"/>
                </a:lnTo>
                <a:lnTo>
                  <a:pt x="4131" y="210350"/>
                </a:lnTo>
                <a:lnTo>
                  <a:pt x="0" y="256449"/>
                </a:lnTo>
                <a:lnTo>
                  <a:pt x="0" y="300355"/>
                </a:lnTo>
                <a:lnTo>
                  <a:pt x="4131" y="346454"/>
                </a:lnTo>
                <a:lnTo>
                  <a:pt x="16044" y="389841"/>
                </a:lnTo>
                <a:lnTo>
                  <a:pt x="35012" y="429793"/>
                </a:lnTo>
                <a:lnTo>
                  <a:pt x="60313" y="465585"/>
                </a:lnTo>
                <a:lnTo>
                  <a:pt x="91222" y="496493"/>
                </a:lnTo>
                <a:lnTo>
                  <a:pt x="127014" y="521793"/>
                </a:lnTo>
                <a:lnTo>
                  <a:pt x="166965" y="540761"/>
                </a:lnTo>
                <a:lnTo>
                  <a:pt x="210352" y="552673"/>
                </a:lnTo>
                <a:lnTo>
                  <a:pt x="256449" y="556804"/>
                </a:lnTo>
                <a:lnTo>
                  <a:pt x="1955001" y="556804"/>
                </a:lnTo>
                <a:lnTo>
                  <a:pt x="2001098" y="552673"/>
                </a:lnTo>
                <a:lnTo>
                  <a:pt x="2044485" y="540761"/>
                </a:lnTo>
                <a:lnTo>
                  <a:pt x="2084436" y="521793"/>
                </a:lnTo>
                <a:lnTo>
                  <a:pt x="2120228" y="496493"/>
                </a:lnTo>
                <a:lnTo>
                  <a:pt x="2151137" y="465585"/>
                </a:lnTo>
                <a:lnTo>
                  <a:pt x="2176438" y="429793"/>
                </a:lnTo>
                <a:lnTo>
                  <a:pt x="2195407" y="389841"/>
                </a:lnTo>
                <a:lnTo>
                  <a:pt x="2207319" y="346454"/>
                </a:lnTo>
                <a:lnTo>
                  <a:pt x="2211451" y="300355"/>
                </a:lnTo>
                <a:lnTo>
                  <a:pt x="2211451" y="256449"/>
                </a:lnTo>
                <a:lnTo>
                  <a:pt x="2207319" y="210350"/>
                </a:lnTo>
                <a:lnTo>
                  <a:pt x="2195407" y="166962"/>
                </a:lnTo>
                <a:lnTo>
                  <a:pt x="2176438" y="127011"/>
                </a:lnTo>
                <a:lnTo>
                  <a:pt x="2151137" y="91219"/>
                </a:lnTo>
                <a:lnTo>
                  <a:pt x="2120228" y="60311"/>
                </a:lnTo>
                <a:lnTo>
                  <a:pt x="2084436" y="35011"/>
                </a:lnTo>
                <a:lnTo>
                  <a:pt x="2044485" y="16043"/>
                </a:lnTo>
                <a:lnTo>
                  <a:pt x="2001098" y="4131"/>
                </a:lnTo>
                <a:lnTo>
                  <a:pt x="1955001" y="0"/>
                </a:lnTo>
                <a:close/>
              </a:path>
            </a:pathLst>
          </a:custGeom>
          <a:solidFill>
            <a:srgbClr val="65BB75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4" name="Google Shape;174;p9"/>
          <p:cNvSpPr/>
          <p:nvPr/>
        </p:nvSpPr>
        <p:spPr>
          <a:xfrm>
            <a:off x="15207845" y="8650506"/>
            <a:ext cx="204767" cy="244257"/>
          </a:xfrm>
          <a:prstGeom prst="rect">
            <a:avLst/>
          </a:prstGeom>
          <a:blipFill rotWithShape="1">
            <a:blip r:embed="rId1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5" name="Google Shape;175;p9"/>
          <p:cNvSpPr txBox="1"/>
          <p:nvPr/>
        </p:nvSpPr>
        <p:spPr>
          <a:xfrm>
            <a:off x="15499767" y="8583892"/>
            <a:ext cx="1004569" cy="32702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5875">
            <a:no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95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Испания</a:t>
            </a:r>
            <a:endParaRPr sz="195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6" name="Google Shape;176;p9"/>
          <p:cNvSpPr/>
          <p:nvPr/>
        </p:nvSpPr>
        <p:spPr>
          <a:xfrm>
            <a:off x="17406705" y="8431688"/>
            <a:ext cx="2448392" cy="789803"/>
          </a:xfrm>
          <a:prstGeom prst="rect">
            <a:avLst/>
          </a:prstGeom>
          <a:blipFill rotWithShape="1">
            <a:blip r:embed="rId1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7" name="Google Shape;177;p9"/>
          <p:cNvSpPr/>
          <p:nvPr/>
        </p:nvSpPr>
        <p:spPr>
          <a:xfrm>
            <a:off x="17483375" y="8492000"/>
            <a:ext cx="2283585" cy="556895"/>
          </a:xfrm>
          <a:custGeom>
            <a:pathLst>
              <a:path extrusionOk="0" h="556895" w="2211705">
                <a:moveTo>
                  <a:pt x="1955001" y="0"/>
                </a:moveTo>
                <a:lnTo>
                  <a:pt x="256449" y="0"/>
                </a:lnTo>
                <a:lnTo>
                  <a:pt x="210352" y="4131"/>
                </a:lnTo>
                <a:lnTo>
                  <a:pt x="166965" y="16043"/>
                </a:lnTo>
                <a:lnTo>
                  <a:pt x="127014" y="35011"/>
                </a:lnTo>
                <a:lnTo>
                  <a:pt x="91222" y="60311"/>
                </a:lnTo>
                <a:lnTo>
                  <a:pt x="60313" y="91219"/>
                </a:lnTo>
                <a:lnTo>
                  <a:pt x="35012" y="127011"/>
                </a:lnTo>
                <a:lnTo>
                  <a:pt x="16044" y="166962"/>
                </a:lnTo>
                <a:lnTo>
                  <a:pt x="4131" y="210350"/>
                </a:lnTo>
                <a:lnTo>
                  <a:pt x="0" y="256449"/>
                </a:lnTo>
                <a:lnTo>
                  <a:pt x="0" y="300355"/>
                </a:lnTo>
                <a:lnTo>
                  <a:pt x="4131" y="346454"/>
                </a:lnTo>
                <a:lnTo>
                  <a:pt x="16044" y="389841"/>
                </a:lnTo>
                <a:lnTo>
                  <a:pt x="35012" y="429793"/>
                </a:lnTo>
                <a:lnTo>
                  <a:pt x="60313" y="465585"/>
                </a:lnTo>
                <a:lnTo>
                  <a:pt x="91222" y="496493"/>
                </a:lnTo>
                <a:lnTo>
                  <a:pt x="127014" y="521793"/>
                </a:lnTo>
                <a:lnTo>
                  <a:pt x="166965" y="540761"/>
                </a:lnTo>
                <a:lnTo>
                  <a:pt x="210352" y="552673"/>
                </a:lnTo>
                <a:lnTo>
                  <a:pt x="256449" y="556804"/>
                </a:lnTo>
                <a:lnTo>
                  <a:pt x="1955001" y="556804"/>
                </a:lnTo>
                <a:lnTo>
                  <a:pt x="2001098" y="552673"/>
                </a:lnTo>
                <a:lnTo>
                  <a:pt x="2044485" y="540761"/>
                </a:lnTo>
                <a:lnTo>
                  <a:pt x="2084436" y="521793"/>
                </a:lnTo>
                <a:lnTo>
                  <a:pt x="2120228" y="496493"/>
                </a:lnTo>
                <a:lnTo>
                  <a:pt x="2151137" y="465585"/>
                </a:lnTo>
                <a:lnTo>
                  <a:pt x="2176438" y="429793"/>
                </a:lnTo>
                <a:lnTo>
                  <a:pt x="2195407" y="389841"/>
                </a:lnTo>
                <a:lnTo>
                  <a:pt x="2207319" y="346454"/>
                </a:lnTo>
                <a:lnTo>
                  <a:pt x="2211451" y="300355"/>
                </a:lnTo>
                <a:lnTo>
                  <a:pt x="2211451" y="256449"/>
                </a:lnTo>
                <a:lnTo>
                  <a:pt x="2207319" y="210350"/>
                </a:lnTo>
                <a:lnTo>
                  <a:pt x="2195407" y="166962"/>
                </a:lnTo>
                <a:lnTo>
                  <a:pt x="2176438" y="127011"/>
                </a:lnTo>
                <a:lnTo>
                  <a:pt x="2151137" y="91219"/>
                </a:lnTo>
                <a:lnTo>
                  <a:pt x="2120228" y="60311"/>
                </a:lnTo>
                <a:lnTo>
                  <a:pt x="2084436" y="35011"/>
                </a:lnTo>
                <a:lnTo>
                  <a:pt x="2044485" y="16043"/>
                </a:lnTo>
                <a:lnTo>
                  <a:pt x="2001098" y="4131"/>
                </a:lnTo>
                <a:lnTo>
                  <a:pt x="1955001" y="0"/>
                </a:lnTo>
                <a:close/>
              </a:path>
            </a:pathLst>
          </a:custGeom>
          <a:solidFill>
            <a:srgbClr val="65BB75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8" name="Google Shape;178;p9"/>
          <p:cNvSpPr/>
          <p:nvPr/>
        </p:nvSpPr>
        <p:spPr>
          <a:xfrm>
            <a:off x="17627519" y="8650506"/>
            <a:ext cx="204767" cy="244257"/>
          </a:xfrm>
          <a:prstGeom prst="rect">
            <a:avLst/>
          </a:prstGeom>
          <a:blipFill rotWithShape="1">
            <a:blip r:embed="rId14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9" name="Google Shape;179;p9"/>
          <p:cNvSpPr txBox="1"/>
          <p:nvPr/>
        </p:nvSpPr>
        <p:spPr>
          <a:xfrm>
            <a:off x="17919456" y="8583900"/>
            <a:ext cx="1588800" cy="327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5875">
            <a:no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95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Молдова</a:t>
            </a:r>
            <a:endParaRPr sz="195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0" name="Google Shape;180;p9"/>
          <p:cNvSpPr/>
          <p:nvPr/>
        </p:nvSpPr>
        <p:spPr>
          <a:xfrm>
            <a:off x="14987031" y="9142511"/>
            <a:ext cx="2448392" cy="789803"/>
          </a:xfrm>
          <a:prstGeom prst="rect">
            <a:avLst/>
          </a:prstGeom>
          <a:blipFill rotWithShape="1">
            <a:blip r:embed="rId1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1" name="Google Shape;181;p9"/>
          <p:cNvSpPr/>
          <p:nvPr/>
        </p:nvSpPr>
        <p:spPr>
          <a:xfrm>
            <a:off x="15063692" y="9202831"/>
            <a:ext cx="2211705" cy="556895"/>
          </a:xfrm>
          <a:custGeom>
            <a:pathLst>
              <a:path extrusionOk="0" h="556895" w="2211705">
                <a:moveTo>
                  <a:pt x="1955001" y="0"/>
                </a:moveTo>
                <a:lnTo>
                  <a:pt x="256449" y="0"/>
                </a:lnTo>
                <a:lnTo>
                  <a:pt x="210352" y="4131"/>
                </a:lnTo>
                <a:lnTo>
                  <a:pt x="166965" y="16043"/>
                </a:lnTo>
                <a:lnTo>
                  <a:pt x="127014" y="35011"/>
                </a:lnTo>
                <a:lnTo>
                  <a:pt x="91222" y="60311"/>
                </a:lnTo>
                <a:lnTo>
                  <a:pt x="60313" y="91219"/>
                </a:lnTo>
                <a:lnTo>
                  <a:pt x="35012" y="127011"/>
                </a:lnTo>
                <a:lnTo>
                  <a:pt x="16044" y="166962"/>
                </a:lnTo>
                <a:lnTo>
                  <a:pt x="4131" y="210350"/>
                </a:lnTo>
                <a:lnTo>
                  <a:pt x="0" y="256449"/>
                </a:lnTo>
                <a:lnTo>
                  <a:pt x="0" y="300355"/>
                </a:lnTo>
                <a:lnTo>
                  <a:pt x="4131" y="346454"/>
                </a:lnTo>
                <a:lnTo>
                  <a:pt x="16044" y="389841"/>
                </a:lnTo>
                <a:lnTo>
                  <a:pt x="35012" y="429793"/>
                </a:lnTo>
                <a:lnTo>
                  <a:pt x="60313" y="465585"/>
                </a:lnTo>
                <a:lnTo>
                  <a:pt x="91222" y="496493"/>
                </a:lnTo>
                <a:lnTo>
                  <a:pt x="127014" y="521793"/>
                </a:lnTo>
                <a:lnTo>
                  <a:pt x="166965" y="540761"/>
                </a:lnTo>
                <a:lnTo>
                  <a:pt x="210352" y="552673"/>
                </a:lnTo>
                <a:lnTo>
                  <a:pt x="256449" y="556804"/>
                </a:lnTo>
                <a:lnTo>
                  <a:pt x="1955001" y="556804"/>
                </a:lnTo>
                <a:lnTo>
                  <a:pt x="2001098" y="552673"/>
                </a:lnTo>
                <a:lnTo>
                  <a:pt x="2044485" y="540761"/>
                </a:lnTo>
                <a:lnTo>
                  <a:pt x="2084436" y="521793"/>
                </a:lnTo>
                <a:lnTo>
                  <a:pt x="2120228" y="496493"/>
                </a:lnTo>
                <a:lnTo>
                  <a:pt x="2151137" y="465585"/>
                </a:lnTo>
                <a:lnTo>
                  <a:pt x="2176438" y="429793"/>
                </a:lnTo>
                <a:lnTo>
                  <a:pt x="2195407" y="389841"/>
                </a:lnTo>
                <a:lnTo>
                  <a:pt x="2207319" y="346454"/>
                </a:lnTo>
                <a:lnTo>
                  <a:pt x="2211451" y="300355"/>
                </a:lnTo>
                <a:lnTo>
                  <a:pt x="2211451" y="256449"/>
                </a:lnTo>
                <a:lnTo>
                  <a:pt x="2207319" y="210350"/>
                </a:lnTo>
                <a:lnTo>
                  <a:pt x="2195407" y="166962"/>
                </a:lnTo>
                <a:lnTo>
                  <a:pt x="2176438" y="127011"/>
                </a:lnTo>
                <a:lnTo>
                  <a:pt x="2151137" y="91219"/>
                </a:lnTo>
                <a:lnTo>
                  <a:pt x="2120228" y="60311"/>
                </a:lnTo>
                <a:lnTo>
                  <a:pt x="2084436" y="35011"/>
                </a:lnTo>
                <a:lnTo>
                  <a:pt x="2044485" y="16043"/>
                </a:lnTo>
                <a:lnTo>
                  <a:pt x="2001098" y="4131"/>
                </a:lnTo>
                <a:lnTo>
                  <a:pt x="1955001" y="0"/>
                </a:lnTo>
                <a:close/>
              </a:path>
            </a:pathLst>
          </a:custGeom>
          <a:solidFill>
            <a:srgbClr val="65BB75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2" name="Google Shape;182;p9"/>
          <p:cNvSpPr/>
          <p:nvPr/>
        </p:nvSpPr>
        <p:spPr>
          <a:xfrm>
            <a:off x="15207845" y="9361330"/>
            <a:ext cx="204767" cy="244257"/>
          </a:xfrm>
          <a:prstGeom prst="rect">
            <a:avLst/>
          </a:prstGeom>
          <a:blipFill rotWithShape="1">
            <a:blip r:embed="rId15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3" name="Google Shape;183;p9"/>
          <p:cNvSpPr txBox="1"/>
          <p:nvPr/>
        </p:nvSpPr>
        <p:spPr>
          <a:xfrm>
            <a:off x="15499778" y="9294725"/>
            <a:ext cx="1371600" cy="327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5875">
            <a:no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95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Румыния</a:t>
            </a:r>
            <a:endParaRPr sz="195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4" name="Google Shape;184;p9"/>
          <p:cNvSpPr/>
          <p:nvPr/>
        </p:nvSpPr>
        <p:spPr>
          <a:xfrm>
            <a:off x="17399523" y="7713684"/>
            <a:ext cx="2455572" cy="804163"/>
          </a:xfrm>
          <a:prstGeom prst="rect">
            <a:avLst/>
          </a:prstGeom>
          <a:blipFill rotWithShape="1">
            <a:blip r:embed="rId8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5" name="Google Shape;185;p9"/>
          <p:cNvSpPr/>
          <p:nvPr/>
        </p:nvSpPr>
        <p:spPr>
          <a:xfrm>
            <a:off x="17483366" y="7781183"/>
            <a:ext cx="2211705" cy="556895"/>
          </a:xfrm>
          <a:custGeom>
            <a:pathLst>
              <a:path extrusionOk="0" h="556895" w="2211705">
                <a:moveTo>
                  <a:pt x="1955001" y="0"/>
                </a:moveTo>
                <a:lnTo>
                  <a:pt x="256449" y="0"/>
                </a:lnTo>
                <a:lnTo>
                  <a:pt x="210352" y="4131"/>
                </a:lnTo>
                <a:lnTo>
                  <a:pt x="166965" y="16043"/>
                </a:lnTo>
                <a:lnTo>
                  <a:pt x="127014" y="35011"/>
                </a:lnTo>
                <a:lnTo>
                  <a:pt x="91222" y="60311"/>
                </a:lnTo>
                <a:lnTo>
                  <a:pt x="60313" y="91219"/>
                </a:lnTo>
                <a:lnTo>
                  <a:pt x="35012" y="127011"/>
                </a:lnTo>
                <a:lnTo>
                  <a:pt x="16044" y="166962"/>
                </a:lnTo>
                <a:lnTo>
                  <a:pt x="4131" y="210350"/>
                </a:lnTo>
                <a:lnTo>
                  <a:pt x="0" y="256449"/>
                </a:lnTo>
                <a:lnTo>
                  <a:pt x="0" y="300355"/>
                </a:lnTo>
                <a:lnTo>
                  <a:pt x="4131" y="346454"/>
                </a:lnTo>
                <a:lnTo>
                  <a:pt x="16044" y="389841"/>
                </a:lnTo>
                <a:lnTo>
                  <a:pt x="35012" y="429793"/>
                </a:lnTo>
                <a:lnTo>
                  <a:pt x="60313" y="465585"/>
                </a:lnTo>
                <a:lnTo>
                  <a:pt x="91222" y="496493"/>
                </a:lnTo>
                <a:lnTo>
                  <a:pt x="127014" y="521793"/>
                </a:lnTo>
                <a:lnTo>
                  <a:pt x="166965" y="540761"/>
                </a:lnTo>
                <a:lnTo>
                  <a:pt x="210352" y="552673"/>
                </a:lnTo>
                <a:lnTo>
                  <a:pt x="256449" y="556804"/>
                </a:lnTo>
                <a:lnTo>
                  <a:pt x="1955001" y="556804"/>
                </a:lnTo>
                <a:lnTo>
                  <a:pt x="2001098" y="552673"/>
                </a:lnTo>
                <a:lnTo>
                  <a:pt x="2044485" y="540761"/>
                </a:lnTo>
                <a:lnTo>
                  <a:pt x="2084436" y="521793"/>
                </a:lnTo>
                <a:lnTo>
                  <a:pt x="2120228" y="496493"/>
                </a:lnTo>
                <a:lnTo>
                  <a:pt x="2151137" y="465585"/>
                </a:lnTo>
                <a:lnTo>
                  <a:pt x="2176438" y="429793"/>
                </a:lnTo>
                <a:lnTo>
                  <a:pt x="2195407" y="389841"/>
                </a:lnTo>
                <a:lnTo>
                  <a:pt x="2207319" y="346454"/>
                </a:lnTo>
                <a:lnTo>
                  <a:pt x="2211451" y="300355"/>
                </a:lnTo>
                <a:lnTo>
                  <a:pt x="2211451" y="256449"/>
                </a:lnTo>
                <a:lnTo>
                  <a:pt x="2207319" y="210350"/>
                </a:lnTo>
                <a:lnTo>
                  <a:pt x="2195407" y="166962"/>
                </a:lnTo>
                <a:lnTo>
                  <a:pt x="2176438" y="127011"/>
                </a:lnTo>
                <a:lnTo>
                  <a:pt x="2151137" y="91219"/>
                </a:lnTo>
                <a:lnTo>
                  <a:pt x="2120228" y="60311"/>
                </a:lnTo>
                <a:lnTo>
                  <a:pt x="2084436" y="35011"/>
                </a:lnTo>
                <a:lnTo>
                  <a:pt x="2044485" y="16043"/>
                </a:lnTo>
                <a:lnTo>
                  <a:pt x="2001098" y="4131"/>
                </a:lnTo>
                <a:lnTo>
                  <a:pt x="195500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6" name="Google Shape;186;p9"/>
          <p:cNvSpPr/>
          <p:nvPr/>
        </p:nvSpPr>
        <p:spPr>
          <a:xfrm>
            <a:off x="17483366" y="7781183"/>
            <a:ext cx="2211705" cy="556895"/>
          </a:xfrm>
          <a:custGeom>
            <a:pathLst>
              <a:path extrusionOk="0" h="556895" w="2211705">
                <a:moveTo>
                  <a:pt x="1955001" y="556804"/>
                </a:moveTo>
                <a:lnTo>
                  <a:pt x="256449" y="556804"/>
                </a:lnTo>
                <a:lnTo>
                  <a:pt x="210352" y="552673"/>
                </a:lnTo>
                <a:lnTo>
                  <a:pt x="166965" y="540761"/>
                </a:lnTo>
                <a:lnTo>
                  <a:pt x="127014" y="521793"/>
                </a:lnTo>
                <a:lnTo>
                  <a:pt x="91222" y="496493"/>
                </a:lnTo>
                <a:lnTo>
                  <a:pt x="60313" y="465585"/>
                </a:lnTo>
                <a:lnTo>
                  <a:pt x="35012" y="429793"/>
                </a:lnTo>
                <a:lnTo>
                  <a:pt x="16044" y="389841"/>
                </a:lnTo>
                <a:lnTo>
                  <a:pt x="4131" y="346454"/>
                </a:lnTo>
                <a:lnTo>
                  <a:pt x="0" y="300355"/>
                </a:lnTo>
                <a:lnTo>
                  <a:pt x="0" y="256449"/>
                </a:lnTo>
                <a:lnTo>
                  <a:pt x="4131" y="210350"/>
                </a:lnTo>
                <a:lnTo>
                  <a:pt x="16044" y="166962"/>
                </a:lnTo>
                <a:lnTo>
                  <a:pt x="35012" y="127011"/>
                </a:lnTo>
                <a:lnTo>
                  <a:pt x="60313" y="91219"/>
                </a:lnTo>
                <a:lnTo>
                  <a:pt x="91222" y="60311"/>
                </a:lnTo>
                <a:lnTo>
                  <a:pt x="127014" y="35011"/>
                </a:lnTo>
                <a:lnTo>
                  <a:pt x="166965" y="16043"/>
                </a:lnTo>
                <a:lnTo>
                  <a:pt x="210352" y="4131"/>
                </a:lnTo>
                <a:lnTo>
                  <a:pt x="256449" y="0"/>
                </a:lnTo>
                <a:lnTo>
                  <a:pt x="1955001" y="0"/>
                </a:lnTo>
                <a:lnTo>
                  <a:pt x="2001098" y="4131"/>
                </a:lnTo>
                <a:lnTo>
                  <a:pt x="2044485" y="16043"/>
                </a:lnTo>
                <a:lnTo>
                  <a:pt x="2084436" y="35011"/>
                </a:lnTo>
                <a:lnTo>
                  <a:pt x="2120228" y="60311"/>
                </a:lnTo>
                <a:lnTo>
                  <a:pt x="2151137" y="91219"/>
                </a:lnTo>
                <a:lnTo>
                  <a:pt x="2176438" y="127011"/>
                </a:lnTo>
                <a:lnTo>
                  <a:pt x="2195406" y="166962"/>
                </a:lnTo>
                <a:lnTo>
                  <a:pt x="2207319" y="210350"/>
                </a:lnTo>
                <a:lnTo>
                  <a:pt x="2211451" y="256449"/>
                </a:lnTo>
                <a:lnTo>
                  <a:pt x="2211451" y="300355"/>
                </a:lnTo>
                <a:lnTo>
                  <a:pt x="2207319" y="346454"/>
                </a:lnTo>
                <a:lnTo>
                  <a:pt x="2195406" y="389841"/>
                </a:lnTo>
                <a:lnTo>
                  <a:pt x="2176438" y="429793"/>
                </a:lnTo>
                <a:lnTo>
                  <a:pt x="2151137" y="465585"/>
                </a:lnTo>
                <a:lnTo>
                  <a:pt x="2120228" y="496493"/>
                </a:lnTo>
                <a:lnTo>
                  <a:pt x="2084436" y="521793"/>
                </a:lnTo>
                <a:lnTo>
                  <a:pt x="2044485" y="540761"/>
                </a:lnTo>
                <a:lnTo>
                  <a:pt x="2001098" y="552673"/>
                </a:lnTo>
                <a:lnTo>
                  <a:pt x="1955001" y="556804"/>
                </a:lnTo>
                <a:close/>
              </a:path>
            </a:pathLst>
          </a:custGeom>
          <a:noFill/>
          <a:ln cap="flat" cmpd="sng" w="9525">
            <a:solidFill>
              <a:srgbClr val="CDCDC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7" name="Google Shape;187;p9"/>
          <p:cNvSpPr/>
          <p:nvPr/>
        </p:nvSpPr>
        <p:spPr>
          <a:xfrm>
            <a:off x="17627519" y="7939683"/>
            <a:ext cx="204767" cy="244257"/>
          </a:xfrm>
          <a:prstGeom prst="rect">
            <a:avLst/>
          </a:prstGeom>
          <a:blipFill rotWithShape="1">
            <a:blip r:embed="rId10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8" name="Google Shape;188;p9"/>
          <p:cNvSpPr txBox="1"/>
          <p:nvPr/>
        </p:nvSpPr>
        <p:spPr>
          <a:xfrm>
            <a:off x="17919439" y="7873069"/>
            <a:ext cx="1144905" cy="32702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5875">
            <a:no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9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Кемерово</a:t>
            </a:r>
            <a:endParaRPr sz="195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9" name="Google Shape;189;p9"/>
          <p:cNvSpPr/>
          <p:nvPr/>
        </p:nvSpPr>
        <p:spPr>
          <a:xfrm>
            <a:off x="9478436" y="7460839"/>
            <a:ext cx="2520192" cy="796983"/>
          </a:xfrm>
          <a:prstGeom prst="rect">
            <a:avLst/>
          </a:prstGeom>
          <a:blipFill rotWithShape="1">
            <a:blip r:embed="rId16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0" name="Google Shape;190;p9"/>
          <p:cNvSpPr/>
          <p:nvPr/>
        </p:nvSpPr>
        <p:spPr>
          <a:xfrm>
            <a:off x="9563779" y="7527068"/>
            <a:ext cx="2272665" cy="556895"/>
          </a:xfrm>
          <a:custGeom>
            <a:pathLst>
              <a:path extrusionOk="0" h="556895" w="2272665">
                <a:moveTo>
                  <a:pt x="2012521" y="0"/>
                </a:moveTo>
                <a:lnTo>
                  <a:pt x="259960" y="0"/>
                </a:lnTo>
                <a:lnTo>
                  <a:pt x="213232" y="4188"/>
                </a:lnTo>
                <a:lnTo>
                  <a:pt x="169251" y="16263"/>
                </a:lnTo>
                <a:lnTo>
                  <a:pt x="128753" y="35492"/>
                </a:lnTo>
                <a:lnTo>
                  <a:pt x="92471" y="61139"/>
                </a:lnTo>
                <a:lnTo>
                  <a:pt x="61139" y="92471"/>
                </a:lnTo>
                <a:lnTo>
                  <a:pt x="35492" y="128753"/>
                </a:lnTo>
                <a:lnTo>
                  <a:pt x="16263" y="169251"/>
                </a:lnTo>
                <a:lnTo>
                  <a:pt x="4188" y="213232"/>
                </a:lnTo>
                <a:lnTo>
                  <a:pt x="0" y="259960"/>
                </a:lnTo>
                <a:lnTo>
                  <a:pt x="0" y="296851"/>
                </a:lnTo>
                <a:lnTo>
                  <a:pt x="4188" y="343579"/>
                </a:lnTo>
                <a:lnTo>
                  <a:pt x="16263" y="387559"/>
                </a:lnTo>
                <a:lnTo>
                  <a:pt x="35492" y="428058"/>
                </a:lnTo>
                <a:lnTo>
                  <a:pt x="61139" y="464340"/>
                </a:lnTo>
                <a:lnTo>
                  <a:pt x="92471" y="495672"/>
                </a:lnTo>
                <a:lnTo>
                  <a:pt x="128753" y="521319"/>
                </a:lnTo>
                <a:lnTo>
                  <a:pt x="169251" y="540547"/>
                </a:lnTo>
                <a:lnTo>
                  <a:pt x="213232" y="552623"/>
                </a:lnTo>
                <a:lnTo>
                  <a:pt x="259960" y="556811"/>
                </a:lnTo>
                <a:lnTo>
                  <a:pt x="2012521" y="556811"/>
                </a:lnTo>
                <a:lnTo>
                  <a:pt x="2059249" y="552623"/>
                </a:lnTo>
                <a:lnTo>
                  <a:pt x="2103229" y="540547"/>
                </a:lnTo>
                <a:lnTo>
                  <a:pt x="2143727" y="521319"/>
                </a:lnTo>
                <a:lnTo>
                  <a:pt x="2180010" y="495672"/>
                </a:lnTo>
                <a:lnTo>
                  <a:pt x="2211341" y="464340"/>
                </a:lnTo>
                <a:lnTo>
                  <a:pt x="2236989" y="428058"/>
                </a:lnTo>
                <a:lnTo>
                  <a:pt x="2256217" y="387559"/>
                </a:lnTo>
                <a:lnTo>
                  <a:pt x="2268293" y="343579"/>
                </a:lnTo>
                <a:lnTo>
                  <a:pt x="2272481" y="296851"/>
                </a:lnTo>
                <a:lnTo>
                  <a:pt x="2272481" y="259960"/>
                </a:lnTo>
                <a:lnTo>
                  <a:pt x="2268293" y="213232"/>
                </a:lnTo>
                <a:lnTo>
                  <a:pt x="2256217" y="169251"/>
                </a:lnTo>
                <a:lnTo>
                  <a:pt x="2236989" y="128753"/>
                </a:lnTo>
                <a:lnTo>
                  <a:pt x="2211341" y="92471"/>
                </a:lnTo>
                <a:lnTo>
                  <a:pt x="2180010" y="61139"/>
                </a:lnTo>
                <a:lnTo>
                  <a:pt x="2143727" y="35492"/>
                </a:lnTo>
                <a:lnTo>
                  <a:pt x="2103229" y="16263"/>
                </a:lnTo>
                <a:lnTo>
                  <a:pt x="2059249" y="4188"/>
                </a:lnTo>
                <a:lnTo>
                  <a:pt x="201252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1" name="Google Shape;191;p9"/>
          <p:cNvSpPr/>
          <p:nvPr/>
        </p:nvSpPr>
        <p:spPr>
          <a:xfrm>
            <a:off x="9563779" y="7527068"/>
            <a:ext cx="2272665" cy="556895"/>
          </a:xfrm>
          <a:custGeom>
            <a:pathLst>
              <a:path extrusionOk="0" h="556895" w="2272665">
                <a:moveTo>
                  <a:pt x="2012520" y="556811"/>
                </a:moveTo>
                <a:lnTo>
                  <a:pt x="259960" y="556811"/>
                </a:lnTo>
                <a:lnTo>
                  <a:pt x="213232" y="552623"/>
                </a:lnTo>
                <a:lnTo>
                  <a:pt x="169251" y="540547"/>
                </a:lnTo>
                <a:lnTo>
                  <a:pt x="128753" y="521319"/>
                </a:lnTo>
                <a:lnTo>
                  <a:pt x="92471" y="495672"/>
                </a:lnTo>
                <a:lnTo>
                  <a:pt x="61139" y="464340"/>
                </a:lnTo>
                <a:lnTo>
                  <a:pt x="35492" y="428058"/>
                </a:lnTo>
                <a:lnTo>
                  <a:pt x="16263" y="387559"/>
                </a:lnTo>
                <a:lnTo>
                  <a:pt x="4188" y="343579"/>
                </a:lnTo>
                <a:lnTo>
                  <a:pt x="0" y="296851"/>
                </a:lnTo>
                <a:lnTo>
                  <a:pt x="0" y="259960"/>
                </a:lnTo>
                <a:lnTo>
                  <a:pt x="4188" y="213232"/>
                </a:lnTo>
                <a:lnTo>
                  <a:pt x="16263" y="169251"/>
                </a:lnTo>
                <a:lnTo>
                  <a:pt x="35492" y="128753"/>
                </a:lnTo>
                <a:lnTo>
                  <a:pt x="61139" y="92471"/>
                </a:lnTo>
                <a:lnTo>
                  <a:pt x="92471" y="61139"/>
                </a:lnTo>
                <a:lnTo>
                  <a:pt x="128753" y="35492"/>
                </a:lnTo>
                <a:lnTo>
                  <a:pt x="169251" y="16263"/>
                </a:lnTo>
                <a:lnTo>
                  <a:pt x="213232" y="4188"/>
                </a:lnTo>
                <a:lnTo>
                  <a:pt x="259960" y="0"/>
                </a:lnTo>
                <a:lnTo>
                  <a:pt x="2012520" y="0"/>
                </a:lnTo>
                <a:lnTo>
                  <a:pt x="2059249" y="4188"/>
                </a:lnTo>
                <a:lnTo>
                  <a:pt x="2103229" y="16263"/>
                </a:lnTo>
                <a:lnTo>
                  <a:pt x="2143727" y="35492"/>
                </a:lnTo>
                <a:lnTo>
                  <a:pt x="2180010" y="61139"/>
                </a:lnTo>
                <a:lnTo>
                  <a:pt x="2211341" y="92471"/>
                </a:lnTo>
                <a:lnTo>
                  <a:pt x="2236989" y="128753"/>
                </a:lnTo>
                <a:lnTo>
                  <a:pt x="2256217" y="169251"/>
                </a:lnTo>
                <a:lnTo>
                  <a:pt x="2268293" y="213232"/>
                </a:lnTo>
                <a:lnTo>
                  <a:pt x="2272481" y="259960"/>
                </a:lnTo>
                <a:lnTo>
                  <a:pt x="2272481" y="296851"/>
                </a:lnTo>
                <a:lnTo>
                  <a:pt x="2268293" y="343579"/>
                </a:lnTo>
                <a:lnTo>
                  <a:pt x="2256217" y="387559"/>
                </a:lnTo>
                <a:lnTo>
                  <a:pt x="2236989" y="428058"/>
                </a:lnTo>
                <a:lnTo>
                  <a:pt x="2211341" y="464340"/>
                </a:lnTo>
                <a:lnTo>
                  <a:pt x="2180010" y="495672"/>
                </a:lnTo>
                <a:lnTo>
                  <a:pt x="2143727" y="521319"/>
                </a:lnTo>
                <a:lnTo>
                  <a:pt x="2103229" y="540547"/>
                </a:lnTo>
                <a:lnTo>
                  <a:pt x="2059249" y="552623"/>
                </a:lnTo>
                <a:lnTo>
                  <a:pt x="2012520" y="556811"/>
                </a:lnTo>
                <a:close/>
              </a:path>
            </a:pathLst>
          </a:custGeom>
          <a:noFill/>
          <a:ln cap="flat" cmpd="sng" w="9525">
            <a:solidFill>
              <a:srgbClr val="E7E7E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2" name="Google Shape;192;p9"/>
          <p:cNvSpPr/>
          <p:nvPr/>
        </p:nvSpPr>
        <p:spPr>
          <a:xfrm>
            <a:off x="9707939" y="7685560"/>
            <a:ext cx="204767" cy="244257"/>
          </a:xfrm>
          <a:prstGeom prst="rect">
            <a:avLst/>
          </a:prstGeom>
          <a:blipFill rotWithShape="1">
            <a:blip r:embed="rId17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3" name="Google Shape;193;p9"/>
          <p:cNvSpPr txBox="1"/>
          <p:nvPr/>
        </p:nvSpPr>
        <p:spPr>
          <a:xfrm>
            <a:off x="9999860" y="7618945"/>
            <a:ext cx="1558925" cy="32702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5875">
            <a:no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9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Новосибирск</a:t>
            </a:r>
            <a:endParaRPr sz="195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4" name="Google Shape;194;p9"/>
          <p:cNvSpPr/>
          <p:nvPr/>
        </p:nvSpPr>
        <p:spPr>
          <a:xfrm>
            <a:off x="8961402" y="8092632"/>
            <a:ext cx="1701668" cy="761083"/>
          </a:xfrm>
          <a:prstGeom prst="rect">
            <a:avLst/>
          </a:prstGeom>
          <a:blipFill rotWithShape="1">
            <a:blip r:embed="rId18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5" name="Google Shape;195;p9"/>
          <p:cNvSpPr/>
          <p:nvPr/>
        </p:nvSpPr>
        <p:spPr>
          <a:xfrm>
            <a:off x="9032463" y="8151731"/>
            <a:ext cx="1497330" cy="556895"/>
          </a:xfrm>
          <a:custGeom>
            <a:pathLst>
              <a:path extrusionOk="0" h="556895" w="1497329">
                <a:moveTo>
                  <a:pt x="1286037" y="0"/>
                </a:moveTo>
                <a:lnTo>
                  <a:pt x="210992" y="0"/>
                </a:lnTo>
                <a:lnTo>
                  <a:pt x="162612" y="5572"/>
                </a:lnTo>
                <a:lnTo>
                  <a:pt x="118201" y="21446"/>
                </a:lnTo>
                <a:lnTo>
                  <a:pt x="79025" y="46354"/>
                </a:lnTo>
                <a:lnTo>
                  <a:pt x="46351" y="79030"/>
                </a:lnTo>
                <a:lnTo>
                  <a:pt x="21444" y="118207"/>
                </a:lnTo>
                <a:lnTo>
                  <a:pt x="5572" y="162619"/>
                </a:lnTo>
                <a:lnTo>
                  <a:pt x="0" y="210999"/>
                </a:lnTo>
                <a:lnTo>
                  <a:pt x="0" y="345812"/>
                </a:lnTo>
                <a:lnTo>
                  <a:pt x="5572" y="394192"/>
                </a:lnTo>
                <a:lnTo>
                  <a:pt x="21444" y="438604"/>
                </a:lnTo>
                <a:lnTo>
                  <a:pt x="46351" y="477781"/>
                </a:lnTo>
                <a:lnTo>
                  <a:pt x="79025" y="510457"/>
                </a:lnTo>
                <a:lnTo>
                  <a:pt x="118201" y="535365"/>
                </a:lnTo>
                <a:lnTo>
                  <a:pt x="162612" y="551239"/>
                </a:lnTo>
                <a:lnTo>
                  <a:pt x="210992" y="556811"/>
                </a:lnTo>
                <a:lnTo>
                  <a:pt x="1286037" y="556811"/>
                </a:lnTo>
                <a:lnTo>
                  <a:pt x="1334418" y="551239"/>
                </a:lnTo>
                <a:lnTo>
                  <a:pt x="1378830" y="535365"/>
                </a:lnTo>
                <a:lnTo>
                  <a:pt x="1418007" y="510457"/>
                </a:lnTo>
                <a:lnTo>
                  <a:pt x="1450683" y="477781"/>
                </a:lnTo>
                <a:lnTo>
                  <a:pt x="1475591" y="438604"/>
                </a:lnTo>
                <a:lnTo>
                  <a:pt x="1491464" y="394192"/>
                </a:lnTo>
                <a:lnTo>
                  <a:pt x="1497037" y="345812"/>
                </a:lnTo>
                <a:lnTo>
                  <a:pt x="1497037" y="210999"/>
                </a:lnTo>
                <a:lnTo>
                  <a:pt x="1491464" y="162619"/>
                </a:lnTo>
                <a:lnTo>
                  <a:pt x="1475591" y="118207"/>
                </a:lnTo>
                <a:lnTo>
                  <a:pt x="1450683" y="79030"/>
                </a:lnTo>
                <a:lnTo>
                  <a:pt x="1418007" y="46354"/>
                </a:lnTo>
                <a:lnTo>
                  <a:pt x="1378830" y="21446"/>
                </a:lnTo>
                <a:lnTo>
                  <a:pt x="1334418" y="5572"/>
                </a:lnTo>
                <a:lnTo>
                  <a:pt x="1286037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6" name="Google Shape;196;p9"/>
          <p:cNvSpPr/>
          <p:nvPr/>
        </p:nvSpPr>
        <p:spPr>
          <a:xfrm>
            <a:off x="9032463" y="8151731"/>
            <a:ext cx="1497330" cy="556895"/>
          </a:xfrm>
          <a:custGeom>
            <a:pathLst>
              <a:path extrusionOk="0" h="556895" w="1497329">
                <a:moveTo>
                  <a:pt x="1286037" y="556811"/>
                </a:moveTo>
                <a:lnTo>
                  <a:pt x="210992" y="556811"/>
                </a:lnTo>
                <a:lnTo>
                  <a:pt x="162612" y="551239"/>
                </a:lnTo>
                <a:lnTo>
                  <a:pt x="118201" y="535365"/>
                </a:lnTo>
                <a:lnTo>
                  <a:pt x="79025" y="510457"/>
                </a:lnTo>
                <a:lnTo>
                  <a:pt x="46351" y="477781"/>
                </a:lnTo>
                <a:lnTo>
                  <a:pt x="21444" y="438604"/>
                </a:lnTo>
                <a:lnTo>
                  <a:pt x="5572" y="394192"/>
                </a:lnTo>
                <a:lnTo>
                  <a:pt x="0" y="345812"/>
                </a:lnTo>
                <a:lnTo>
                  <a:pt x="0" y="210999"/>
                </a:lnTo>
                <a:lnTo>
                  <a:pt x="5572" y="162619"/>
                </a:lnTo>
                <a:lnTo>
                  <a:pt x="21444" y="118207"/>
                </a:lnTo>
                <a:lnTo>
                  <a:pt x="46351" y="79030"/>
                </a:lnTo>
                <a:lnTo>
                  <a:pt x="79025" y="46354"/>
                </a:lnTo>
                <a:lnTo>
                  <a:pt x="118201" y="21446"/>
                </a:lnTo>
                <a:lnTo>
                  <a:pt x="162612" y="5572"/>
                </a:lnTo>
                <a:lnTo>
                  <a:pt x="210992" y="0"/>
                </a:lnTo>
                <a:lnTo>
                  <a:pt x="1286037" y="0"/>
                </a:lnTo>
                <a:lnTo>
                  <a:pt x="1334418" y="5572"/>
                </a:lnTo>
                <a:lnTo>
                  <a:pt x="1378830" y="21446"/>
                </a:lnTo>
                <a:lnTo>
                  <a:pt x="1418007" y="46354"/>
                </a:lnTo>
                <a:lnTo>
                  <a:pt x="1450683" y="79030"/>
                </a:lnTo>
                <a:lnTo>
                  <a:pt x="1475591" y="118207"/>
                </a:lnTo>
                <a:lnTo>
                  <a:pt x="1491464" y="162619"/>
                </a:lnTo>
                <a:lnTo>
                  <a:pt x="1497037" y="210999"/>
                </a:lnTo>
                <a:lnTo>
                  <a:pt x="1497037" y="345812"/>
                </a:lnTo>
                <a:lnTo>
                  <a:pt x="1491464" y="394192"/>
                </a:lnTo>
                <a:lnTo>
                  <a:pt x="1475591" y="438604"/>
                </a:lnTo>
                <a:lnTo>
                  <a:pt x="1450683" y="477781"/>
                </a:lnTo>
                <a:lnTo>
                  <a:pt x="1418007" y="510457"/>
                </a:lnTo>
                <a:lnTo>
                  <a:pt x="1378830" y="535365"/>
                </a:lnTo>
                <a:lnTo>
                  <a:pt x="1334418" y="551239"/>
                </a:lnTo>
                <a:lnTo>
                  <a:pt x="1286037" y="556811"/>
                </a:lnTo>
                <a:close/>
              </a:path>
            </a:pathLst>
          </a:custGeom>
          <a:noFill/>
          <a:ln cap="flat" cmpd="sng" w="9525">
            <a:solidFill>
              <a:srgbClr val="E7E7E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7" name="Google Shape;197;p9"/>
          <p:cNvSpPr/>
          <p:nvPr/>
        </p:nvSpPr>
        <p:spPr>
          <a:xfrm>
            <a:off x="9176616" y="8310223"/>
            <a:ext cx="204767" cy="244257"/>
          </a:xfrm>
          <a:prstGeom prst="rect">
            <a:avLst/>
          </a:prstGeom>
          <a:blipFill rotWithShape="1">
            <a:blip r:embed="rId19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8" name="Google Shape;198;p9"/>
          <p:cNvSpPr txBox="1"/>
          <p:nvPr/>
        </p:nvSpPr>
        <p:spPr>
          <a:xfrm>
            <a:off x="9468536" y="8243608"/>
            <a:ext cx="635635" cy="32702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5875">
            <a:no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9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Омск</a:t>
            </a:r>
            <a:endParaRPr sz="195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9" name="Google Shape;199;p9"/>
          <p:cNvSpPr/>
          <p:nvPr/>
        </p:nvSpPr>
        <p:spPr>
          <a:xfrm>
            <a:off x="11678040" y="9222497"/>
            <a:ext cx="2419671" cy="796983"/>
          </a:xfrm>
          <a:prstGeom prst="rect">
            <a:avLst/>
          </a:prstGeom>
          <a:blipFill rotWithShape="1">
            <a:blip r:embed="rId20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0" name="Google Shape;200;p9"/>
          <p:cNvSpPr/>
          <p:nvPr/>
        </p:nvSpPr>
        <p:spPr>
          <a:xfrm>
            <a:off x="11760869" y="9286177"/>
            <a:ext cx="2172335" cy="556895"/>
          </a:xfrm>
          <a:custGeom>
            <a:pathLst>
              <a:path extrusionOk="0" h="556895" w="2172334">
                <a:moveTo>
                  <a:pt x="1917816" y="0"/>
                </a:moveTo>
                <a:lnTo>
                  <a:pt x="254151" y="0"/>
                </a:lnTo>
                <a:lnTo>
                  <a:pt x="208468" y="4094"/>
                </a:lnTo>
                <a:lnTo>
                  <a:pt x="165470" y="15900"/>
                </a:lnTo>
                <a:lnTo>
                  <a:pt x="125877" y="34699"/>
                </a:lnTo>
                <a:lnTo>
                  <a:pt x="90405" y="59773"/>
                </a:lnTo>
                <a:lnTo>
                  <a:pt x="59773" y="90405"/>
                </a:lnTo>
                <a:lnTo>
                  <a:pt x="34699" y="125877"/>
                </a:lnTo>
                <a:lnTo>
                  <a:pt x="15900" y="165470"/>
                </a:lnTo>
                <a:lnTo>
                  <a:pt x="4094" y="208468"/>
                </a:lnTo>
                <a:lnTo>
                  <a:pt x="0" y="254151"/>
                </a:lnTo>
                <a:lnTo>
                  <a:pt x="0" y="302667"/>
                </a:lnTo>
                <a:lnTo>
                  <a:pt x="4094" y="348348"/>
                </a:lnTo>
                <a:lnTo>
                  <a:pt x="15900" y="391344"/>
                </a:lnTo>
                <a:lnTo>
                  <a:pt x="34699" y="430936"/>
                </a:lnTo>
                <a:lnTo>
                  <a:pt x="59773" y="466407"/>
                </a:lnTo>
                <a:lnTo>
                  <a:pt x="90405" y="497038"/>
                </a:lnTo>
                <a:lnTo>
                  <a:pt x="125877" y="522112"/>
                </a:lnTo>
                <a:lnTo>
                  <a:pt x="165470" y="540911"/>
                </a:lnTo>
                <a:lnTo>
                  <a:pt x="208468" y="552717"/>
                </a:lnTo>
                <a:lnTo>
                  <a:pt x="254151" y="556811"/>
                </a:lnTo>
                <a:lnTo>
                  <a:pt x="1917816" y="556811"/>
                </a:lnTo>
                <a:lnTo>
                  <a:pt x="1963499" y="552717"/>
                </a:lnTo>
                <a:lnTo>
                  <a:pt x="2006496" y="540911"/>
                </a:lnTo>
                <a:lnTo>
                  <a:pt x="2046089" y="522112"/>
                </a:lnTo>
                <a:lnTo>
                  <a:pt x="2081559" y="497038"/>
                </a:lnTo>
                <a:lnTo>
                  <a:pt x="2112190" y="466407"/>
                </a:lnTo>
                <a:lnTo>
                  <a:pt x="2137263" y="430936"/>
                </a:lnTo>
                <a:lnTo>
                  <a:pt x="2156061" y="391344"/>
                </a:lnTo>
                <a:lnTo>
                  <a:pt x="2167866" y="348348"/>
                </a:lnTo>
                <a:lnTo>
                  <a:pt x="2171960" y="302667"/>
                </a:lnTo>
                <a:lnTo>
                  <a:pt x="2171960" y="254151"/>
                </a:lnTo>
                <a:lnTo>
                  <a:pt x="2167866" y="208468"/>
                </a:lnTo>
                <a:lnTo>
                  <a:pt x="2156061" y="165470"/>
                </a:lnTo>
                <a:lnTo>
                  <a:pt x="2137263" y="125877"/>
                </a:lnTo>
                <a:lnTo>
                  <a:pt x="2112190" y="90405"/>
                </a:lnTo>
                <a:lnTo>
                  <a:pt x="2081559" y="59773"/>
                </a:lnTo>
                <a:lnTo>
                  <a:pt x="2046089" y="34699"/>
                </a:lnTo>
                <a:lnTo>
                  <a:pt x="2006496" y="15900"/>
                </a:lnTo>
                <a:lnTo>
                  <a:pt x="1963499" y="4094"/>
                </a:lnTo>
                <a:lnTo>
                  <a:pt x="191781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1" name="Google Shape;201;p9"/>
          <p:cNvSpPr/>
          <p:nvPr/>
        </p:nvSpPr>
        <p:spPr>
          <a:xfrm>
            <a:off x="11760869" y="9286177"/>
            <a:ext cx="2172335" cy="556895"/>
          </a:xfrm>
          <a:custGeom>
            <a:pathLst>
              <a:path extrusionOk="0" h="556895" w="2172334">
                <a:moveTo>
                  <a:pt x="1917816" y="556811"/>
                </a:moveTo>
                <a:lnTo>
                  <a:pt x="254151" y="556811"/>
                </a:lnTo>
                <a:lnTo>
                  <a:pt x="208468" y="552717"/>
                </a:lnTo>
                <a:lnTo>
                  <a:pt x="165470" y="540911"/>
                </a:lnTo>
                <a:lnTo>
                  <a:pt x="125877" y="522112"/>
                </a:lnTo>
                <a:lnTo>
                  <a:pt x="90405" y="497038"/>
                </a:lnTo>
                <a:lnTo>
                  <a:pt x="59773" y="466407"/>
                </a:lnTo>
                <a:lnTo>
                  <a:pt x="34699" y="430936"/>
                </a:lnTo>
                <a:lnTo>
                  <a:pt x="15900" y="391344"/>
                </a:lnTo>
                <a:lnTo>
                  <a:pt x="4094" y="348348"/>
                </a:lnTo>
                <a:lnTo>
                  <a:pt x="0" y="302667"/>
                </a:lnTo>
                <a:lnTo>
                  <a:pt x="0" y="254151"/>
                </a:lnTo>
                <a:lnTo>
                  <a:pt x="4094" y="208468"/>
                </a:lnTo>
                <a:lnTo>
                  <a:pt x="15900" y="165470"/>
                </a:lnTo>
                <a:lnTo>
                  <a:pt x="34699" y="125877"/>
                </a:lnTo>
                <a:lnTo>
                  <a:pt x="59773" y="90405"/>
                </a:lnTo>
                <a:lnTo>
                  <a:pt x="90405" y="59773"/>
                </a:lnTo>
                <a:lnTo>
                  <a:pt x="125877" y="34699"/>
                </a:lnTo>
                <a:lnTo>
                  <a:pt x="165470" y="15900"/>
                </a:lnTo>
                <a:lnTo>
                  <a:pt x="208468" y="4094"/>
                </a:lnTo>
                <a:lnTo>
                  <a:pt x="254151" y="0"/>
                </a:lnTo>
                <a:lnTo>
                  <a:pt x="1917816" y="0"/>
                </a:lnTo>
                <a:lnTo>
                  <a:pt x="1963499" y="4094"/>
                </a:lnTo>
                <a:lnTo>
                  <a:pt x="2006496" y="15900"/>
                </a:lnTo>
                <a:lnTo>
                  <a:pt x="2046088" y="34699"/>
                </a:lnTo>
                <a:lnTo>
                  <a:pt x="2081559" y="59773"/>
                </a:lnTo>
                <a:lnTo>
                  <a:pt x="2112189" y="90405"/>
                </a:lnTo>
                <a:lnTo>
                  <a:pt x="2137263" y="125877"/>
                </a:lnTo>
                <a:lnTo>
                  <a:pt x="2156061" y="165470"/>
                </a:lnTo>
                <a:lnTo>
                  <a:pt x="2167866" y="208468"/>
                </a:lnTo>
                <a:lnTo>
                  <a:pt x="2171960" y="254151"/>
                </a:lnTo>
                <a:lnTo>
                  <a:pt x="2171960" y="302667"/>
                </a:lnTo>
                <a:lnTo>
                  <a:pt x="2167866" y="348348"/>
                </a:lnTo>
                <a:lnTo>
                  <a:pt x="2156061" y="391344"/>
                </a:lnTo>
                <a:lnTo>
                  <a:pt x="2137263" y="430936"/>
                </a:lnTo>
                <a:lnTo>
                  <a:pt x="2112189" y="466407"/>
                </a:lnTo>
                <a:lnTo>
                  <a:pt x="2081559" y="497038"/>
                </a:lnTo>
                <a:lnTo>
                  <a:pt x="2046088" y="522112"/>
                </a:lnTo>
                <a:lnTo>
                  <a:pt x="2006496" y="540911"/>
                </a:lnTo>
                <a:lnTo>
                  <a:pt x="1963499" y="552717"/>
                </a:lnTo>
                <a:lnTo>
                  <a:pt x="1917816" y="556811"/>
                </a:lnTo>
                <a:close/>
              </a:path>
            </a:pathLst>
          </a:custGeom>
          <a:noFill/>
          <a:ln cap="flat" cmpd="sng" w="9525">
            <a:solidFill>
              <a:srgbClr val="E7E7E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2" name="Google Shape;202;p9"/>
          <p:cNvSpPr/>
          <p:nvPr/>
        </p:nvSpPr>
        <p:spPr>
          <a:xfrm>
            <a:off x="11905030" y="9444669"/>
            <a:ext cx="204767" cy="244257"/>
          </a:xfrm>
          <a:prstGeom prst="rect">
            <a:avLst/>
          </a:prstGeom>
          <a:blipFill rotWithShape="1">
            <a:blip r:embed="rId21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3" name="Google Shape;203;p9"/>
          <p:cNvSpPr txBox="1"/>
          <p:nvPr/>
        </p:nvSpPr>
        <p:spPr>
          <a:xfrm>
            <a:off x="12196950" y="9378050"/>
            <a:ext cx="1963500" cy="327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5875">
            <a:no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9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Владивосток</a:t>
            </a:r>
            <a:endParaRPr sz="195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4" name="Google Shape;204;p9"/>
          <p:cNvSpPr/>
          <p:nvPr/>
        </p:nvSpPr>
        <p:spPr>
          <a:xfrm>
            <a:off x="979694" y="7190425"/>
            <a:ext cx="2728413" cy="818524"/>
          </a:xfrm>
          <a:prstGeom prst="rect">
            <a:avLst/>
          </a:prstGeom>
          <a:blipFill rotWithShape="1">
            <a:blip r:embed="rId2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5" name="Google Shape;205;p9"/>
          <p:cNvSpPr/>
          <p:nvPr/>
        </p:nvSpPr>
        <p:spPr>
          <a:xfrm>
            <a:off x="1069818" y="7261407"/>
            <a:ext cx="2465705" cy="556895"/>
          </a:xfrm>
          <a:custGeom>
            <a:pathLst>
              <a:path extrusionOk="0" h="556895" w="2465704">
                <a:moveTo>
                  <a:pt x="2189753" y="0"/>
                </a:moveTo>
                <a:lnTo>
                  <a:pt x="275900" y="0"/>
                </a:lnTo>
                <a:lnTo>
                  <a:pt x="226308" y="4445"/>
                </a:lnTo>
                <a:lnTo>
                  <a:pt x="179632" y="17261"/>
                </a:lnTo>
                <a:lnTo>
                  <a:pt x="136651" y="37668"/>
                </a:lnTo>
                <a:lnTo>
                  <a:pt x="98144" y="64888"/>
                </a:lnTo>
                <a:lnTo>
                  <a:pt x="64890" y="98141"/>
                </a:lnTo>
                <a:lnTo>
                  <a:pt x="37670" y="136648"/>
                </a:lnTo>
                <a:lnTo>
                  <a:pt x="17261" y="179629"/>
                </a:lnTo>
                <a:lnTo>
                  <a:pt x="4445" y="226306"/>
                </a:lnTo>
                <a:lnTo>
                  <a:pt x="0" y="275900"/>
                </a:lnTo>
                <a:lnTo>
                  <a:pt x="0" y="280911"/>
                </a:lnTo>
                <a:lnTo>
                  <a:pt x="4445" y="330504"/>
                </a:lnTo>
                <a:lnTo>
                  <a:pt x="17261" y="377181"/>
                </a:lnTo>
                <a:lnTo>
                  <a:pt x="37670" y="420163"/>
                </a:lnTo>
                <a:lnTo>
                  <a:pt x="64890" y="458670"/>
                </a:lnTo>
                <a:lnTo>
                  <a:pt x="98144" y="491923"/>
                </a:lnTo>
                <a:lnTo>
                  <a:pt x="136651" y="519143"/>
                </a:lnTo>
                <a:lnTo>
                  <a:pt x="179632" y="539550"/>
                </a:lnTo>
                <a:lnTo>
                  <a:pt x="226308" y="552366"/>
                </a:lnTo>
                <a:lnTo>
                  <a:pt x="275900" y="556811"/>
                </a:lnTo>
                <a:lnTo>
                  <a:pt x="2189753" y="556811"/>
                </a:lnTo>
                <a:lnTo>
                  <a:pt x="2239346" y="552366"/>
                </a:lnTo>
                <a:lnTo>
                  <a:pt x="2286023" y="539550"/>
                </a:lnTo>
                <a:lnTo>
                  <a:pt x="2329004" y="519143"/>
                </a:lnTo>
                <a:lnTo>
                  <a:pt x="2367511" y="491923"/>
                </a:lnTo>
                <a:lnTo>
                  <a:pt x="2400764" y="458670"/>
                </a:lnTo>
                <a:lnTo>
                  <a:pt x="2427984" y="420163"/>
                </a:lnTo>
                <a:lnTo>
                  <a:pt x="2448391" y="377181"/>
                </a:lnTo>
                <a:lnTo>
                  <a:pt x="2461207" y="330504"/>
                </a:lnTo>
                <a:lnTo>
                  <a:pt x="2465653" y="280911"/>
                </a:lnTo>
                <a:lnTo>
                  <a:pt x="2465653" y="275900"/>
                </a:lnTo>
                <a:lnTo>
                  <a:pt x="2461207" y="226306"/>
                </a:lnTo>
                <a:lnTo>
                  <a:pt x="2448391" y="179629"/>
                </a:lnTo>
                <a:lnTo>
                  <a:pt x="2427984" y="136648"/>
                </a:lnTo>
                <a:lnTo>
                  <a:pt x="2400764" y="98141"/>
                </a:lnTo>
                <a:lnTo>
                  <a:pt x="2367511" y="64888"/>
                </a:lnTo>
                <a:lnTo>
                  <a:pt x="2329004" y="37668"/>
                </a:lnTo>
                <a:lnTo>
                  <a:pt x="2286023" y="17261"/>
                </a:lnTo>
                <a:lnTo>
                  <a:pt x="2239346" y="4445"/>
                </a:lnTo>
                <a:lnTo>
                  <a:pt x="2189753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6" name="Google Shape;206;p9"/>
          <p:cNvSpPr/>
          <p:nvPr/>
        </p:nvSpPr>
        <p:spPr>
          <a:xfrm>
            <a:off x="1069818" y="7261407"/>
            <a:ext cx="2465705" cy="556895"/>
          </a:xfrm>
          <a:custGeom>
            <a:pathLst>
              <a:path extrusionOk="0" h="556895" w="2465704">
                <a:moveTo>
                  <a:pt x="2189752" y="556811"/>
                </a:moveTo>
                <a:lnTo>
                  <a:pt x="275900" y="556811"/>
                </a:lnTo>
                <a:lnTo>
                  <a:pt x="226308" y="552366"/>
                </a:lnTo>
                <a:lnTo>
                  <a:pt x="179632" y="539550"/>
                </a:lnTo>
                <a:lnTo>
                  <a:pt x="136651" y="519143"/>
                </a:lnTo>
                <a:lnTo>
                  <a:pt x="98144" y="491923"/>
                </a:lnTo>
                <a:lnTo>
                  <a:pt x="64890" y="458670"/>
                </a:lnTo>
                <a:lnTo>
                  <a:pt x="37670" y="420163"/>
                </a:lnTo>
                <a:lnTo>
                  <a:pt x="17261" y="377181"/>
                </a:lnTo>
                <a:lnTo>
                  <a:pt x="4445" y="330504"/>
                </a:lnTo>
                <a:lnTo>
                  <a:pt x="0" y="280911"/>
                </a:lnTo>
                <a:lnTo>
                  <a:pt x="0" y="275900"/>
                </a:lnTo>
                <a:lnTo>
                  <a:pt x="4445" y="226306"/>
                </a:lnTo>
                <a:lnTo>
                  <a:pt x="17261" y="179629"/>
                </a:lnTo>
                <a:lnTo>
                  <a:pt x="37670" y="136648"/>
                </a:lnTo>
                <a:lnTo>
                  <a:pt x="64890" y="98141"/>
                </a:lnTo>
                <a:lnTo>
                  <a:pt x="98144" y="64888"/>
                </a:lnTo>
                <a:lnTo>
                  <a:pt x="136651" y="37668"/>
                </a:lnTo>
                <a:lnTo>
                  <a:pt x="179632" y="17261"/>
                </a:lnTo>
                <a:lnTo>
                  <a:pt x="226308" y="4445"/>
                </a:lnTo>
                <a:lnTo>
                  <a:pt x="275900" y="0"/>
                </a:lnTo>
                <a:lnTo>
                  <a:pt x="2189752" y="0"/>
                </a:lnTo>
                <a:lnTo>
                  <a:pt x="2239346" y="4445"/>
                </a:lnTo>
                <a:lnTo>
                  <a:pt x="2286023" y="17261"/>
                </a:lnTo>
                <a:lnTo>
                  <a:pt x="2329004" y="37668"/>
                </a:lnTo>
                <a:lnTo>
                  <a:pt x="2367511" y="64888"/>
                </a:lnTo>
                <a:lnTo>
                  <a:pt x="2400764" y="98141"/>
                </a:lnTo>
                <a:lnTo>
                  <a:pt x="2427984" y="136648"/>
                </a:lnTo>
                <a:lnTo>
                  <a:pt x="2448391" y="179629"/>
                </a:lnTo>
                <a:lnTo>
                  <a:pt x="2461207" y="226306"/>
                </a:lnTo>
                <a:lnTo>
                  <a:pt x="2465653" y="275900"/>
                </a:lnTo>
                <a:lnTo>
                  <a:pt x="2465653" y="280911"/>
                </a:lnTo>
                <a:lnTo>
                  <a:pt x="2461207" y="330504"/>
                </a:lnTo>
                <a:lnTo>
                  <a:pt x="2448391" y="377181"/>
                </a:lnTo>
                <a:lnTo>
                  <a:pt x="2427984" y="420163"/>
                </a:lnTo>
                <a:lnTo>
                  <a:pt x="2400764" y="458670"/>
                </a:lnTo>
                <a:lnTo>
                  <a:pt x="2367511" y="491923"/>
                </a:lnTo>
                <a:lnTo>
                  <a:pt x="2329004" y="519143"/>
                </a:lnTo>
                <a:lnTo>
                  <a:pt x="2286023" y="539550"/>
                </a:lnTo>
                <a:lnTo>
                  <a:pt x="2239346" y="552366"/>
                </a:lnTo>
                <a:lnTo>
                  <a:pt x="2189752" y="556811"/>
                </a:lnTo>
                <a:close/>
              </a:path>
            </a:pathLst>
          </a:custGeom>
          <a:noFill/>
          <a:ln cap="flat" cmpd="sng" w="9525">
            <a:solidFill>
              <a:srgbClr val="E7E7E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7" name="Google Shape;207;p9"/>
          <p:cNvSpPr/>
          <p:nvPr/>
        </p:nvSpPr>
        <p:spPr>
          <a:xfrm>
            <a:off x="1213957" y="7419899"/>
            <a:ext cx="204767" cy="244257"/>
          </a:xfrm>
          <a:prstGeom prst="rect">
            <a:avLst/>
          </a:prstGeom>
          <a:blipFill rotWithShape="1">
            <a:blip r:embed="rId2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8" name="Google Shape;208;p9"/>
          <p:cNvSpPr txBox="1"/>
          <p:nvPr/>
        </p:nvSpPr>
        <p:spPr>
          <a:xfrm>
            <a:off x="1505877" y="7353291"/>
            <a:ext cx="1830070" cy="32702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5875">
            <a:no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9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Ростов-на-Дону</a:t>
            </a:r>
            <a:endParaRPr sz="195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9" name="Google Shape;209;p9"/>
          <p:cNvSpPr/>
          <p:nvPr/>
        </p:nvSpPr>
        <p:spPr>
          <a:xfrm>
            <a:off x="8466052" y="8803485"/>
            <a:ext cx="1701668" cy="761083"/>
          </a:xfrm>
          <a:prstGeom prst="rect">
            <a:avLst/>
          </a:prstGeom>
          <a:blipFill rotWithShape="1">
            <a:blip r:embed="rId24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0" name="Google Shape;210;p9"/>
          <p:cNvSpPr/>
          <p:nvPr/>
        </p:nvSpPr>
        <p:spPr>
          <a:xfrm>
            <a:off x="8537026" y="8862555"/>
            <a:ext cx="1496060" cy="556895"/>
          </a:xfrm>
          <a:custGeom>
            <a:pathLst>
              <a:path extrusionOk="0" h="556895" w="1496059">
                <a:moveTo>
                  <a:pt x="1217626" y="0"/>
                </a:moveTo>
                <a:lnTo>
                  <a:pt x="278398" y="0"/>
                </a:lnTo>
                <a:lnTo>
                  <a:pt x="233241" y="3644"/>
                </a:lnTo>
                <a:lnTo>
                  <a:pt x="190403" y="14193"/>
                </a:lnTo>
                <a:lnTo>
                  <a:pt x="150459" y="31076"/>
                </a:lnTo>
                <a:lnTo>
                  <a:pt x="113980" y="53717"/>
                </a:lnTo>
                <a:lnTo>
                  <a:pt x="81541" y="81545"/>
                </a:lnTo>
                <a:lnTo>
                  <a:pt x="53715" y="113985"/>
                </a:lnTo>
                <a:lnTo>
                  <a:pt x="31074" y="150465"/>
                </a:lnTo>
                <a:lnTo>
                  <a:pt x="14193" y="190410"/>
                </a:lnTo>
                <a:lnTo>
                  <a:pt x="3643" y="233248"/>
                </a:lnTo>
                <a:lnTo>
                  <a:pt x="0" y="278413"/>
                </a:lnTo>
                <a:lnTo>
                  <a:pt x="3643" y="323570"/>
                </a:lnTo>
                <a:lnTo>
                  <a:pt x="14193" y="366407"/>
                </a:lnTo>
                <a:lnTo>
                  <a:pt x="31074" y="406352"/>
                </a:lnTo>
                <a:lnTo>
                  <a:pt x="53715" y="442830"/>
                </a:lnTo>
                <a:lnTo>
                  <a:pt x="81541" y="475269"/>
                </a:lnTo>
                <a:lnTo>
                  <a:pt x="113980" y="503096"/>
                </a:lnTo>
                <a:lnTo>
                  <a:pt x="150459" y="525737"/>
                </a:lnTo>
                <a:lnTo>
                  <a:pt x="190403" y="542618"/>
                </a:lnTo>
                <a:lnTo>
                  <a:pt x="233241" y="553167"/>
                </a:lnTo>
                <a:lnTo>
                  <a:pt x="278398" y="556811"/>
                </a:lnTo>
                <a:lnTo>
                  <a:pt x="1217626" y="556811"/>
                </a:lnTo>
                <a:lnTo>
                  <a:pt x="1262783" y="553167"/>
                </a:lnTo>
                <a:lnTo>
                  <a:pt x="1305621" y="542618"/>
                </a:lnTo>
                <a:lnTo>
                  <a:pt x="1345565" y="525737"/>
                </a:lnTo>
                <a:lnTo>
                  <a:pt x="1382044" y="503096"/>
                </a:lnTo>
                <a:lnTo>
                  <a:pt x="1414483" y="475269"/>
                </a:lnTo>
                <a:lnTo>
                  <a:pt x="1442309" y="442830"/>
                </a:lnTo>
                <a:lnTo>
                  <a:pt x="1464950" y="406352"/>
                </a:lnTo>
                <a:lnTo>
                  <a:pt x="1481831" y="366407"/>
                </a:lnTo>
                <a:lnTo>
                  <a:pt x="1492381" y="323570"/>
                </a:lnTo>
                <a:lnTo>
                  <a:pt x="1496025" y="278405"/>
                </a:lnTo>
                <a:lnTo>
                  <a:pt x="1492381" y="233248"/>
                </a:lnTo>
                <a:lnTo>
                  <a:pt x="1481831" y="190410"/>
                </a:lnTo>
                <a:lnTo>
                  <a:pt x="1464950" y="150465"/>
                </a:lnTo>
                <a:lnTo>
                  <a:pt x="1442309" y="113985"/>
                </a:lnTo>
                <a:lnTo>
                  <a:pt x="1414483" y="81545"/>
                </a:lnTo>
                <a:lnTo>
                  <a:pt x="1382044" y="53717"/>
                </a:lnTo>
                <a:lnTo>
                  <a:pt x="1345565" y="31076"/>
                </a:lnTo>
                <a:lnTo>
                  <a:pt x="1305621" y="14193"/>
                </a:lnTo>
                <a:lnTo>
                  <a:pt x="1262783" y="3644"/>
                </a:lnTo>
                <a:lnTo>
                  <a:pt x="121762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1" name="Google Shape;211;p9"/>
          <p:cNvSpPr/>
          <p:nvPr/>
        </p:nvSpPr>
        <p:spPr>
          <a:xfrm>
            <a:off x="8537026" y="8862555"/>
            <a:ext cx="1496060" cy="556895"/>
          </a:xfrm>
          <a:custGeom>
            <a:pathLst>
              <a:path extrusionOk="0" h="556895" w="1496059">
                <a:moveTo>
                  <a:pt x="1217626" y="556811"/>
                </a:moveTo>
                <a:lnTo>
                  <a:pt x="278398" y="556811"/>
                </a:lnTo>
                <a:lnTo>
                  <a:pt x="233241" y="553167"/>
                </a:lnTo>
                <a:lnTo>
                  <a:pt x="190403" y="542618"/>
                </a:lnTo>
                <a:lnTo>
                  <a:pt x="150459" y="525737"/>
                </a:lnTo>
                <a:lnTo>
                  <a:pt x="113980" y="503096"/>
                </a:lnTo>
                <a:lnTo>
                  <a:pt x="81541" y="475269"/>
                </a:lnTo>
                <a:lnTo>
                  <a:pt x="53715" y="442830"/>
                </a:lnTo>
                <a:lnTo>
                  <a:pt x="31074" y="406352"/>
                </a:lnTo>
                <a:lnTo>
                  <a:pt x="14193" y="366407"/>
                </a:lnTo>
                <a:lnTo>
                  <a:pt x="3643" y="323570"/>
                </a:lnTo>
                <a:lnTo>
                  <a:pt x="0" y="278413"/>
                </a:lnTo>
                <a:lnTo>
                  <a:pt x="3643" y="233248"/>
                </a:lnTo>
                <a:lnTo>
                  <a:pt x="14193" y="190410"/>
                </a:lnTo>
                <a:lnTo>
                  <a:pt x="31074" y="150465"/>
                </a:lnTo>
                <a:lnTo>
                  <a:pt x="53715" y="113985"/>
                </a:lnTo>
                <a:lnTo>
                  <a:pt x="81541" y="81545"/>
                </a:lnTo>
                <a:lnTo>
                  <a:pt x="113980" y="53717"/>
                </a:lnTo>
                <a:lnTo>
                  <a:pt x="150459" y="31076"/>
                </a:lnTo>
                <a:lnTo>
                  <a:pt x="190403" y="14193"/>
                </a:lnTo>
                <a:lnTo>
                  <a:pt x="233241" y="3644"/>
                </a:lnTo>
                <a:lnTo>
                  <a:pt x="278398" y="0"/>
                </a:lnTo>
                <a:lnTo>
                  <a:pt x="1217626" y="0"/>
                </a:lnTo>
                <a:lnTo>
                  <a:pt x="1262783" y="3644"/>
                </a:lnTo>
                <a:lnTo>
                  <a:pt x="1305621" y="14193"/>
                </a:lnTo>
                <a:lnTo>
                  <a:pt x="1345565" y="31076"/>
                </a:lnTo>
                <a:lnTo>
                  <a:pt x="1382044" y="53717"/>
                </a:lnTo>
                <a:lnTo>
                  <a:pt x="1414483" y="81545"/>
                </a:lnTo>
                <a:lnTo>
                  <a:pt x="1442309" y="113985"/>
                </a:lnTo>
                <a:lnTo>
                  <a:pt x="1464950" y="150465"/>
                </a:lnTo>
                <a:lnTo>
                  <a:pt x="1481831" y="190410"/>
                </a:lnTo>
                <a:lnTo>
                  <a:pt x="1492381" y="233248"/>
                </a:lnTo>
                <a:lnTo>
                  <a:pt x="1496025" y="278405"/>
                </a:lnTo>
                <a:lnTo>
                  <a:pt x="1492381" y="323570"/>
                </a:lnTo>
                <a:lnTo>
                  <a:pt x="1481831" y="366407"/>
                </a:lnTo>
                <a:lnTo>
                  <a:pt x="1464950" y="406352"/>
                </a:lnTo>
                <a:lnTo>
                  <a:pt x="1442309" y="442830"/>
                </a:lnTo>
                <a:lnTo>
                  <a:pt x="1414483" y="475269"/>
                </a:lnTo>
                <a:lnTo>
                  <a:pt x="1382044" y="503096"/>
                </a:lnTo>
                <a:lnTo>
                  <a:pt x="1345565" y="525737"/>
                </a:lnTo>
                <a:lnTo>
                  <a:pt x="1305621" y="542618"/>
                </a:lnTo>
                <a:lnTo>
                  <a:pt x="1262783" y="553167"/>
                </a:lnTo>
                <a:lnTo>
                  <a:pt x="1217626" y="556811"/>
                </a:lnTo>
                <a:close/>
              </a:path>
            </a:pathLst>
          </a:custGeom>
          <a:noFill/>
          <a:ln cap="flat" cmpd="sng" w="9525">
            <a:solidFill>
              <a:srgbClr val="E7E7E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2" name="Google Shape;212;p9"/>
          <p:cNvSpPr/>
          <p:nvPr/>
        </p:nvSpPr>
        <p:spPr>
          <a:xfrm>
            <a:off x="8681194" y="9021047"/>
            <a:ext cx="204767" cy="244257"/>
          </a:xfrm>
          <a:prstGeom prst="rect">
            <a:avLst/>
          </a:prstGeom>
          <a:blipFill rotWithShape="1">
            <a:blip r:embed="rId19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3" name="Google Shape;213;p9"/>
          <p:cNvSpPr/>
          <p:nvPr/>
        </p:nvSpPr>
        <p:spPr>
          <a:xfrm>
            <a:off x="2694775" y="8883966"/>
            <a:ext cx="3087415" cy="832884"/>
          </a:xfrm>
          <a:prstGeom prst="rect">
            <a:avLst/>
          </a:prstGeom>
          <a:blipFill rotWithShape="1">
            <a:blip r:embed="rId25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4" name="Google Shape;214;p9"/>
          <p:cNvSpPr/>
          <p:nvPr/>
        </p:nvSpPr>
        <p:spPr>
          <a:xfrm>
            <a:off x="2785853" y="8963075"/>
            <a:ext cx="2814955" cy="556895"/>
          </a:xfrm>
          <a:custGeom>
            <a:pathLst>
              <a:path extrusionOk="0" h="556895" w="2814954">
                <a:moveTo>
                  <a:pt x="2542350" y="0"/>
                </a:moveTo>
                <a:lnTo>
                  <a:pt x="272223" y="0"/>
                </a:lnTo>
                <a:lnTo>
                  <a:pt x="223291" y="4385"/>
                </a:lnTo>
                <a:lnTo>
                  <a:pt x="177237" y="17031"/>
                </a:lnTo>
                <a:lnTo>
                  <a:pt x="134828" y="37167"/>
                </a:lnTo>
                <a:lnTo>
                  <a:pt x="96834" y="64024"/>
                </a:lnTo>
                <a:lnTo>
                  <a:pt x="64024" y="96834"/>
                </a:lnTo>
                <a:lnTo>
                  <a:pt x="37167" y="134828"/>
                </a:lnTo>
                <a:lnTo>
                  <a:pt x="17031" y="177237"/>
                </a:lnTo>
                <a:lnTo>
                  <a:pt x="4385" y="223291"/>
                </a:lnTo>
                <a:lnTo>
                  <a:pt x="0" y="272223"/>
                </a:lnTo>
                <a:lnTo>
                  <a:pt x="0" y="284587"/>
                </a:lnTo>
                <a:lnTo>
                  <a:pt x="4385" y="333519"/>
                </a:lnTo>
                <a:lnTo>
                  <a:pt x="17031" y="379574"/>
                </a:lnTo>
                <a:lnTo>
                  <a:pt x="37167" y="421983"/>
                </a:lnTo>
                <a:lnTo>
                  <a:pt x="64024" y="459977"/>
                </a:lnTo>
                <a:lnTo>
                  <a:pt x="96834" y="492787"/>
                </a:lnTo>
                <a:lnTo>
                  <a:pt x="134828" y="519644"/>
                </a:lnTo>
                <a:lnTo>
                  <a:pt x="177237" y="539780"/>
                </a:lnTo>
                <a:lnTo>
                  <a:pt x="223291" y="552425"/>
                </a:lnTo>
                <a:lnTo>
                  <a:pt x="272223" y="556811"/>
                </a:lnTo>
                <a:lnTo>
                  <a:pt x="2542350" y="556811"/>
                </a:lnTo>
                <a:lnTo>
                  <a:pt x="2591282" y="552425"/>
                </a:lnTo>
                <a:lnTo>
                  <a:pt x="2637337" y="539780"/>
                </a:lnTo>
                <a:lnTo>
                  <a:pt x="2679745" y="519644"/>
                </a:lnTo>
                <a:lnTo>
                  <a:pt x="2717739" y="492787"/>
                </a:lnTo>
                <a:lnTo>
                  <a:pt x="2750549" y="459977"/>
                </a:lnTo>
                <a:lnTo>
                  <a:pt x="2777407" y="421983"/>
                </a:lnTo>
                <a:lnTo>
                  <a:pt x="2797542" y="379574"/>
                </a:lnTo>
                <a:lnTo>
                  <a:pt x="2810188" y="333519"/>
                </a:lnTo>
                <a:lnTo>
                  <a:pt x="2814574" y="284587"/>
                </a:lnTo>
                <a:lnTo>
                  <a:pt x="2814574" y="272223"/>
                </a:lnTo>
                <a:lnTo>
                  <a:pt x="2810188" y="223291"/>
                </a:lnTo>
                <a:lnTo>
                  <a:pt x="2797542" y="177237"/>
                </a:lnTo>
                <a:lnTo>
                  <a:pt x="2777407" y="134828"/>
                </a:lnTo>
                <a:lnTo>
                  <a:pt x="2750549" y="96834"/>
                </a:lnTo>
                <a:lnTo>
                  <a:pt x="2717739" y="64024"/>
                </a:lnTo>
                <a:lnTo>
                  <a:pt x="2679745" y="37167"/>
                </a:lnTo>
                <a:lnTo>
                  <a:pt x="2637337" y="17031"/>
                </a:lnTo>
                <a:lnTo>
                  <a:pt x="2591282" y="4385"/>
                </a:lnTo>
                <a:lnTo>
                  <a:pt x="254235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5" name="Google Shape;215;p9"/>
          <p:cNvSpPr/>
          <p:nvPr/>
        </p:nvSpPr>
        <p:spPr>
          <a:xfrm>
            <a:off x="2785853" y="8963075"/>
            <a:ext cx="2814955" cy="556895"/>
          </a:xfrm>
          <a:custGeom>
            <a:pathLst>
              <a:path extrusionOk="0" h="556895" w="2814954">
                <a:moveTo>
                  <a:pt x="2542350" y="556811"/>
                </a:moveTo>
                <a:lnTo>
                  <a:pt x="272223" y="556811"/>
                </a:lnTo>
                <a:lnTo>
                  <a:pt x="223291" y="552425"/>
                </a:lnTo>
                <a:lnTo>
                  <a:pt x="177237" y="539780"/>
                </a:lnTo>
                <a:lnTo>
                  <a:pt x="134828" y="519644"/>
                </a:lnTo>
                <a:lnTo>
                  <a:pt x="96834" y="492787"/>
                </a:lnTo>
                <a:lnTo>
                  <a:pt x="64024" y="459977"/>
                </a:lnTo>
                <a:lnTo>
                  <a:pt x="37167" y="421983"/>
                </a:lnTo>
                <a:lnTo>
                  <a:pt x="17031" y="379574"/>
                </a:lnTo>
                <a:lnTo>
                  <a:pt x="4385" y="333519"/>
                </a:lnTo>
                <a:lnTo>
                  <a:pt x="0" y="284587"/>
                </a:lnTo>
                <a:lnTo>
                  <a:pt x="0" y="272223"/>
                </a:lnTo>
                <a:lnTo>
                  <a:pt x="4385" y="223291"/>
                </a:lnTo>
                <a:lnTo>
                  <a:pt x="17031" y="177237"/>
                </a:lnTo>
                <a:lnTo>
                  <a:pt x="37167" y="134828"/>
                </a:lnTo>
                <a:lnTo>
                  <a:pt x="64024" y="96834"/>
                </a:lnTo>
                <a:lnTo>
                  <a:pt x="96834" y="64024"/>
                </a:lnTo>
                <a:lnTo>
                  <a:pt x="134828" y="37167"/>
                </a:lnTo>
                <a:lnTo>
                  <a:pt x="177237" y="17031"/>
                </a:lnTo>
                <a:lnTo>
                  <a:pt x="223291" y="4385"/>
                </a:lnTo>
                <a:lnTo>
                  <a:pt x="272223" y="0"/>
                </a:lnTo>
                <a:lnTo>
                  <a:pt x="2542350" y="0"/>
                </a:lnTo>
                <a:lnTo>
                  <a:pt x="2591282" y="4385"/>
                </a:lnTo>
                <a:lnTo>
                  <a:pt x="2637336" y="17031"/>
                </a:lnTo>
                <a:lnTo>
                  <a:pt x="2679745" y="37167"/>
                </a:lnTo>
                <a:lnTo>
                  <a:pt x="2717739" y="64024"/>
                </a:lnTo>
                <a:lnTo>
                  <a:pt x="2750549" y="96834"/>
                </a:lnTo>
                <a:lnTo>
                  <a:pt x="2777406" y="134828"/>
                </a:lnTo>
                <a:lnTo>
                  <a:pt x="2797542" y="177237"/>
                </a:lnTo>
                <a:lnTo>
                  <a:pt x="2810188" y="223291"/>
                </a:lnTo>
                <a:lnTo>
                  <a:pt x="2814574" y="272223"/>
                </a:lnTo>
                <a:lnTo>
                  <a:pt x="2814574" y="284587"/>
                </a:lnTo>
                <a:lnTo>
                  <a:pt x="2810188" y="333519"/>
                </a:lnTo>
                <a:lnTo>
                  <a:pt x="2797542" y="379574"/>
                </a:lnTo>
                <a:lnTo>
                  <a:pt x="2777406" y="421983"/>
                </a:lnTo>
                <a:lnTo>
                  <a:pt x="2750549" y="459977"/>
                </a:lnTo>
                <a:lnTo>
                  <a:pt x="2717739" y="492787"/>
                </a:lnTo>
                <a:lnTo>
                  <a:pt x="2679745" y="519644"/>
                </a:lnTo>
                <a:lnTo>
                  <a:pt x="2637336" y="539780"/>
                </a:lnTo>
                <a:lnTo>
                  <a:pt x="2591282" y="552425"/>
                </a:lnTo>
                <a:lnTo>
                  <a:pt x="2542350" y="556811"/>
                </a:lnTo>
                <a:close/>
              </a:path>
            </a:pathLst>
          </a:custGeom>
          <a:noFill/>
          <a:ln cap="flat" cmpd="sng" w="9525">
            <a:solidFill>
              <a:srgbClr val="E7E7E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6" name="Google Shape;216;p9"/>
          <p:cNvSpPr/>
          <p:nvPr/>
        </p:nvSpPr>
        <p:spPr>
          <a:xfrm>
            <a:off x="2929985" y="9121567"/>
            <a:ext cx="204767" cy="244257"/>
          </a:xfrm>
          <a:prstGeom prst="rect">
            <a:avLst/>
          </a:prstGeom>
          <a:blipFill rotWithShape="1">
            <a:blip r:embed="rId26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7" name="Google Shape;217;p9"/>
          <p:cNvSpPr txBox="1"/>
          <p:nvPr/>
        </p:nvSpPr>
        <p:spPr>
          <a:xfrm>
            <a:off x="3221906" y="9054952"/>
            <a:ext cx="2153920" cy="32702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5875">
            <a:no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9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Баку, </a:t>
            </a:r>
            <a:r>
              <a:rPr lang="ru-RU" sz="1950">
                <a:solidFill>
                  <a:schemeClr val="dk1"/>
                </a:solidFill>
              </a:rPr>
              <a:t>Азербайджан</a:t>
            </a:r>
            <a:endParaRPr sz="195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8" name="Google Shape;218;p9"/>
          <p:cNvSpPr/>
          <p:nvPr/>
        </p:nvSpPr>
        <p:spPr>
          <a:xfrm>
            <a:off x="17555144" y="412821"/>
            <a:ext cx="2135026" cy="994411"/>
          </a:xfrm>
          <a:prstGeom prst="rect">
            <a:avLst/>
          </a:prstGeom>
          <a:blipFill rotWithShape="1">
            <a:blip r:embed="rId27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9"/>
          <p:cNvSpPr/>
          <p:nvPr/>
        </p:nvSpPr>
        <p:spPr>
          <a:xfrm>
            <a:off x="18048713" y="626673"/>
            <a:ext cx="64135" cy="63500"/>
          </a:xfrm>
          <a:custGeom>
            <a:pathLst>
              <a:path extrusionOk="0" h="63500" w="64134">
                <a:moveTo>
                  <a:pt x="41349" y="0"/>
                </a:moveTo>
                <a:lnTo>
                  <a:pt x="23629" y="0"/>
                </a:lnTo>
                <a:lnTo>
                  <a:pt x="15824" y="2843"/>
                </a:lnTo>
                <a:lnTo>
                  <a:pt x="3166" y="14238"/>
                </a:lnTo>
                <a:lnTo>
                  <a:pt x="0" y="21518"/>
                </a:lnTo>
                <a:lnTo>
                  <a:pt x="0" y="30378"/>
                </a:lnTo>
                <a:lnTo>
                  <a:pt x="23629" y="63292"/>
                </a:lnTo>
                <a:lnTo>
                  <a:pt x="41349" y="63292"/>
                </a:lnTo>
                <a:lnTo>
                  <a:pt x="63923" y="30378"/>
                </a:lnTo>
                <a:lnTo>
                  <a:pt x="63923" y="21518"/>
                </a:lnTo>
                <a:lnTo>
                  <a:pt x="60865" y="14238"/>
                </a:lnTo>
                <a:lnTo>
                  <a:pt x="48623" y="2843"/>
                </a:lnTo>
                <a:lnTo>
                  <a:pt x="41349" y="0"/>
                </a:lnTo>
                <a:close/>
              </a:path>
            </a:pathLst>
          </a:custGeom>
          <a:solidFill>
            <a:srgbClr val="3C3A3A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0" name="Google Shape;220;p9"/>
          <p:cNvSpPr/>
          <p:nvPr/>
        </p:nvSpPr>
        <p:spPr>
          <a:xfrm>
            <a:off x="18522338" y="852930"/>
            <a:ext cx="106953" cy="106960"/>
          </a:xfrm>
          <a:prstGeom prst="rect">
            <a:avLst/>
          </a:prstGeom>
          <a:blipFill rotWithShape="1">
            <a:blip r:embed="rId28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" name="Google Shape;221;p9"/>
          <p:cNvSpPr/>
          <p:nvPr/>
        </p:nvSpPr>
        <p:spPr>
          <a:xfrm>
            <a:off x="19098652" y="10446952"/>
            <a:ext cx="0" cy="854710"/>
          </a:xfrm>
          <a:custGeom>
            <a:pathLst>
              <a:path extrusionOk="0" h="854709" w="120000">
                <a:moveTo>
                  <a:pt x="0" y="0"/>
                </a:moveTo>
                <a:lnTo>
                  <a:pt x="0" y="854424"/>
                </a:lnTo>
              </a:path>
            </a:pathLst>
          </a:custGeom>
          <a:noFill/>
          <a:ln cap="flat" cmpd="sng" w="42700">
            <a:solidFill>
              <a:srgbClr val="65BB7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2" name="Google Shape;222;p9"/>
          <p:cNvSpPr/>
          <p:nvPr/>
        </p:nvSpPr>
        <p:spPr>
          <a:xfrm>
            <a:off x="3423525" y="10708688"/>
            <a:ext cx="313055" cy="313055"/>
          </a:xfrm>
          <a:custGeom>
            <a:pathLst>
              <a:path extrusionOk="0" h="313054" w="313054">
                <a:moveTo>
                  <a:pt x="157438" y="0"/>
                </a:moveTo>
                <a:lnTo>
                  <a:pt x="156174" y="0"/>
                </a:lnTo>
                <a:lnTo>
                  <a:pt x="140864" y="748"/>
                </a:lnTo>
                <a:lnTo>
                  <a:pt x="96530" y="11904"/>
                </a:lnTo>
                <a:lnTo>
                  <a:pt x="45777" y="45668"/>
                </a:lnTo>
                <a:lnTo>
                  <a:pt x="12013" y="96427"/>
                </a:lnTo>
                <a:lnTo>
                  <a:pt x="0" y="156210"/>
                </a:lnTo>
                <a:lnTo>
                  <a:pt x="3017" y="186491"/>
                </a:lnTo>
                <a:lnTo>
                  <a:pt x="35877" y="255716"/>
                </a:lnTo>
                <a:lnTo>
                  <a:pt x="69500" y="286149"/>
                </a:lnTo>
                <a:lnTo>
                  <a:pt x="110472" y="305596"/>
                </a:lnTo>
                <a:lnTo>
                  <a:pt x="156382" y="312439"/>
                </a:lnTo>
                <a:lnTo>
                  <a:pt x="157969" y="312439"/>
                </a:lnTo>
                <a:lnTo>
                  <a:pt x="158809" y="312338"/>
                </a:lnTo>
                <a:lnTo>
                  <a:pt x="161653" y="312338"/>
                </a:lnTo>
                <a:lnTo>
                  <a:pt x="162493" y="312231"/>
                </a:lnTo>
                <a:lnTo>
                  <a:pt x="165020" y="312231"/>
                </a:lnTo>
                <a:lnTo>
                  <a:pt x="165343" y="312130"/>
                </a:lnTo>
                <a:lnTo>
                  <a:pt x="203749" y="305060"/>
                </a:lnTo>
                <a:lnTo>
                  <a:pt x="235736" y="290102"/>
                </a:lnTo>
                <a:lnTo>
                  <a:pt x="149633" y="290102"/>
                </a:lnTo>
                <a:lnTo>
                  <a:pt x="133825" y="281755"/>
                </a:lnTo>
                <a:lnTo>
                  <a:pt x="133339" y="281256"/>
                </a:lnTo>
                <a:lnTo>
                  <a:pt x="104011" y="281256"/>
                </a:lnTo>
                <a:lnTo>
                  <a:pt x="84180" y="270937"/>
                </a:lnTo>
                <a:lnTo>
                  <a:pt x="66355" y="257540"/>
                </a:lnTo>
                <a:lnTo>
                  <a:pt x="50919" y="241300"/>
                </a:lnTo>
                <a:lnTo>
                  <a:pt x="38257" y="222451"/>
                </a:lnTo>
                <a:lnTo>
                  <a:pt x="297224" y="222451"/>
                </a:lnTo>
                <a:lnTo>
                  <a:pt x="300644" y="216025"/>
                </a:lnTo>
                <a:lnTo>
                  <a:pt x="304994" y="201694"/>
                </a:lnTo>
                <a:lnTo>
                  <a:pt x="28772" y="201694"/>
                </a:lnTo>
                <a:lnTo>
                  <a:pt x="22843" y="179172"/>
                </a:lnTo>
                <a:lnTo>
                  <a:pt x="20875" y="156381"/>
                </a:lnTo>
                <a:lnTo>
                  <a:pt x="22847" y="133485"/>
                </a:lnTo>
                <a:lnTo>
                  <a:pt x="28772" y="111075"/>
                </a:lnTo>
                <a:lnTo>
                  <a:pt x="91458" y="111075"/>
                </a:lnTo>
                <a:lnTo>
                  <a:pt x="305050" y="110967"/>
                </a:lnTo>
                <a:lnTo>
                  <a:pt x="300644" y="96528"/>
                </a:lnTo>
                <a:lnTo>
                  <a:pt x="296861" y="90202"/>
                </a:lnTo>
                <a:lnTo>
                  <a:pt x="96422" y="90202"/>
                </a:lnTo>
                <a:lnTo>
                  <a:pt x="38257" y="90102"/>
                </a:lnTo>
                <a:lnTo>
                  <a:pt x="50363" y="72025"/>
                </a:lnTo>
                <a:lnTo>
                  <a:pt x="65167" y="56221"/>
                </a:lnTo>
                <a:lnTo>
                  <a:pt x="82400" y="42945"/>
                </a:lnTo>
                <a:lnTo>
                  <a:pt x="101793" y="32453"/>
                </a:lnTo>
                <a:lnTo>
                  <a:pt x="130982" y="32453"/>
                </a:lnTo>
                <a:lnTo>
                  <a:pt x="133038" y="30423"/>
                </a:lnTo>
                <a:lnTo>
                  <a:pt x="149633" y="22444"/>
                </a:lnTo>
                <a:lnTo>
                  <a:pt x="170506" y="22444"/>
                </a:lnTo>
                <a:lnTo>
                  <a:pt x="234099" y="22344"/>
                </a:lnTo>
                <a:lnTo>
                  <a:pt x="208652" y="9121"/>
                </a:lnTo>
                <a:lnTo>
                  <a:pt x="165767" y="423"/>
                </a:lnTo>
                <a:lnTo>
                  <a:pt x="164711" y="323"/>
                </a:lnTo>
                <a:lnTo>
                  <a:pt x="163548" y="323"/>
                </a:lnTo>
                <a:lnTo>
                  <a:pt x="162392" y="208"/>
                </a:lnTo>
                <a:lnTo>
                  <a:pt x="161337" y="208"/>
                </a:lnTo>
                <a:lnTo>
                  <a:pt x="160705" y="107"/>
                </a:lnTo>
                <a:lnTo>
                  <a:pt x="158594" y="107"/>
                </a:lnTo>
                <a:lnTo>
                  <a:pt x="157438" y="0"/>
                </a:lnTo>
                <a:close/>
              </a:path>
              <a:path extrusionOk="0" h="313054" w="313054">
                <a:moveTo>
                  <a:pt x="160705" y="312338"/>
                </a:moveTo>
                <a:lnTo>
                  <a:pt x="159226" y="312338"/>
                </a:lnTo>
                <a:lnTo>
                  <a:pt x="159757" y="312439"/>
                </a:lnTo>
                <a:lnTo>
                  <a:pt x="160597" y="312439"/>
                </a:lnTo>
                <a:close/>
              </a:path>
              <a:path extrusionOk="0" h="313054" w="313054">
                <a:moveTo>
                  <a:pt x="170506" y="222451"/>
                </a:moveTo>
                <a:lnTo>
                  <a:pt x="149633" y="222451"/>
                </a:lnTo>
                <a:lnTo>
                  <a:pt x="149633" y="290102"/>
                </a:lnTo>
                <a:lnTo>
                  <a:pt x="170506" y="290102"/>
                </a:lnTo>
                <a:lnTo>
                  <a:pt x="170506" y="222451"/>
                </a:lnTo>
                <a:close/>
              </a:path>
              <a:path extrusionOk="0" h="313054" w="313054">
                <a:moveTo>
                  <a:pt x="244797" y="222451"/>
                </a:moveTo>
                <a:lnTo>
                  <a:pt x="222769" y="222451"/>
                </a:lnTo>
                <a:lnTo>
                  <a:pt x="213003" y="246921"/>
                </a:lnTo>
                <a:lnTo>
                  <a:pt x="200668" y="267025"/>
                </a:lnTo>
                <a:lnTo>
                  <a:pt x="186318" y="281755"/>
                </a:lnTo>
                <a:lnTo>
                  <a:pt x="170506" y="290102"/>
                </a:lnTo>
                <a:lnTo>
                  <a:pt x="235736" y="290102"/>
                </a:lnTo>
                <a:lnTo>
                  <a:pt x="243368" y="286041"/>
                </a:lnTo>
                <a:lnTo>
                  <a:pt x="256291" y="275454"/>
                </a:lnTo>
                <a:lnTo>
                  <a:pt x="220457" y="275454"/>
                </a:lnTo>
                <a:lnTo>
                  <a:pt x="227756" y="263957"/>
                </a:lnTo>
                <a:lnTo>
                  <a:pt x="234286" y="251207"/>
                </a:lnTo>
                <a:lnTo>
                  <a:pt x="239987" y="237329"/>
                </a:lnTo>
                <a:lnTo>
                  <a:pt x="244797" y="222451"/>
                </a:lnTo>
                <a:close/>
              </a:path>
              <a:path extrusionOk="0" h="313054" w="313054">
                <a:moveTo>
                  <a:pt x="97370" y="222451"/>
                </a:moveTo>
                <a:lnTo>
                  <a:pt x="75449" y="222451"/>
                </a:lnTo>
                <a:lnTo>
                  <a:pt x="80967" y="239302"/>
                </a:lnTo>
                <a:lnTo>
                  <a:pt x="87638" y="254818"/>
                </a:lnTo>
                <a:lnTo>
                  <a:pt x="95355" y="268852"/>
                </a:lnTo>
                <a:lnTo>
                  <a:pt x="104011" y="281256"/>
                </a:lnTo>
                <a:lnTo>
                  <a:pt x="133339" y="281256"/>
                </a:lnTo>
                <a:lnTo>
                  <a:pt x="119476" y="267025"/>
                </a:lnTo>
                <a:lnTo>
                  <a:pt x="107140" y="246921"/>
                </a:lnTo>
                <a:lnTo>
                  <a:pt x="97370" y="222451"/>
                </a:lnTo>
                <a:close/>
              </a:path>
              <a:path extrusionOk="0" h="313054" w="313054">
                <a:moveTo>
                  <a:pt x="297224" y="222451"/>
                </a:moveTo>
                <a:lnTo>
                  <a:pt x="274300" y="222451"/>
                </a:lnTo>
                <a:lnTo>
                  <a:pt x="263799" y="238529"/>
                </a:lnTo>
                <a:lnTo>
                  <a:pt x="251213" y="252827"/>
                </a:lnTo>
                <a:lnTo>
                  <a:pt x="236709" y="265189"/>
                </a:lnTo>
                <a:lnTo>
                  <a:pt x="220457" y="275454"/>
                </a:lnTo>
                <a:lnTo>
                  <a:pt x="256291" y="275454"/>
                </a:lnTo>
                <a:lnTo>
                  <a:pt x="266883" y="266777"/>
                </a:lnTo>
                <a:lnTo>
                  <a:pt x="286150" y="243265"/>
                </a:lnTo>
                <a:lnTo>
                  <a:pt x="297224" y="222451"/>
                </a:lnTo>
                <a:close/>
              </a:path>
              <a:path extrusionOk="0" h="313054" w="313054">
                <a:moveTo>
                  <a:pt x="91458" y="111075"/>
                </a:moveTo>
                <a:lnTo>
                  <a:pt x="70294" y="111075"/>
                </a:lnTo>
                <a:lnTo>
                  <a:pt x="68693" y="121917"/>
                </a:lnTo>
                <a:lnTo>
                  <a:pt x="67554" y="132950"/>
                </a:lnTo>
                <a:lnTo>
                  <a:pt x="66839" y="144589"/>
                </a:lnTo>
                <a:lnTo>
                  <a:pt x="66603" y="156381"/>
                </a:lnTo>
                <a:lnTo>
                  <a:pt x="66858" y="168071"/>
                </a:lnTo>
                <a:lnTo>
                  <a:pt x="67616" y="179554"/>
                </a:lnTo>
                <a:lnTo>
                  <a:pt x="68869" y="190779"/>
                </a:lnTo>
                <a:lnTo>
                  <a:pt x="70610" y="201694"/>
                </a:lnTo>
                <a:lnTo>
                  <a:pt x="170506" y="201694"/>
                </a:lnTo>
                <a:lnTo>
                  <a:pt x="91999" y="201586"/>
                </a:lnTo>
                <a:lnTo>
                  <a:pt x="90046" y="190669"/>
                </a:lnTo>
                <a:lnTo>
                  <a:pt x="88641" y="179554"/>
                </a:lnTo>
                <a:lnTo>
                  <a:pt x="87761" y="167965"/>
                </a:lnTo>
                <a:lnTo>
                  <a:pt x="87470" y="156210"/>
                </a:lnTo>
                <a:lnTo>
                  <a:pt x="87738" y="144470"/>
                </a:lnTo>
                <a:lnTo>
                  <a:pt x="88521" y="132950"/>
                </a:lnTo>
                <a:lnTo>
                  <a:pt x="89780" y="121765"/>
                </a:lnTo>
                <a:lnTo>
                  <a:pt x="91458" y="111075"/>
                </a:lnTo>
                <a:close/>
              </a:path>
              <a:path extrusionOk="0" h="313054" w="313054">
                <a:moveTo>
                  <a:pt x="249868" y="111075"/>
                </a:moveTo>
                <a:lnTo>
                  <a:pt x="228671" y="111075"/>
                </a:lnTo>
                <a:lnTo>
                  <a:pt x="230413" y="121917"/>
                </a:lnTo>
                <a:lnTo>
                  <a:pt x="231653" y="132950"/>
                </a:lnTo>
                <a:lnTo>
                  <a:pt x="232422" y="144589"/>
                </a:lnTo>
                <a:lnTo>
                  <a:pt x="232678" y="156381"/>
                </a:lnTo>
                <a:lnTo>
                  <a:pt x="232384" y="168071"/>
                </a:lnTo>
                <a:lnTo>
                  <a:pt x="231516" y="179554"/>
                </a:lnTo>
                <a:lnTo>
                  <a:pt x="230097" y="190779"/>
                </a:lnTo>
                <a:lnTo>
                  <a:pt x="228147" y="201694"/>
                </a:lnTo>
                <a:lnTo>
                  <a:pt x="304994" y="201694"/>
                </a:lnTo>
                <a:lnTo>
                  <a:pt x="249529" y="201586"/>
                </a:lnTo>
                <a:lnTo>
                  <a:pt x="251273" y="190669"/>
                </a:lnTo>
                <a:lnTo>
                  <a:pt x="252519" y="179554"/>
                </a:lnTo>
                <a:lnTo>
                  <a:pt x="253288" y="167965"/>
                </a:lnTo>
                <a:lnTo>
                  <a:pt x="253541" y="156210"/>
                </a:lnTo>
                <a:lnTo>
                  <a:pt x="253306" y="144470"/>
                </a:lnTo>
                <a:lnTo>
                  <a:pt x="252604" y="132950"/>
                </a:lnTo>
                <a:lnTo>
                  <a:pt x="251446" y="121765"/>
                </a:lnTo>
                <a:lnTo>
                  <a:pt x="249868" y="111075"/>
                </a:lnTo>
                <a:close/>
              </a:path>
              <a:path extrusionOk="0" h="313054" w="313054">
                <a:moveTo>
                  <a:pt x="249852" y="110967"/>
                </a:moveTo>
                <a:lnTo>
                  <a:pt x="149633" y="110967"/>
                </a:lnTo>
                <a:lnTo>
                  <a:pt x="149633" y="201586"/>
                </a:lnTo>
                <a:lnTo>
                  <a:pt x="170506" y="201586"/>
                </a:lnTo>
                <a:lnTo>
                  <a:pt x="170506" y="111075"/>
                </a:lnTo>
                <a:lnTo>
                  <a:pt x="249868" y="111075"/>
                </a:lnTo>
                <a:close/>
              </a:path>
              <a:path extrusionOk="0" h="313054" w="313054">
                <a:moveTo>
                  <a:pt x="305050" y="110967"/>
                </a:moveTo>
                <a:lnTo>
                  <a:pt x="283785" y="110967"/>
                </a:lnTo>
                <a:lnTo>
                  <a:pt x="289718" y="133485"/>
                </a:lnTo>
                <a:lnTo>
                  <a:pt x="291685" y="156381"/>
                </a:lnTo>
                <a:lnTo>
                  <a:pt x="289714" y="179172"/>
                </a:lnTo>
                <a:lnTo>
                  <a:pt x="283785" y="201586"/>
                </a:lnTo>
                <a:lnTo>
                  <a:pt x="305027" y="201586"/>
                </a:lnTo>
                <a:lnTo>
                  <a:pt x="309613" y="186443"/>
                </a:lnTo>
                <a:lnTo>
                  <a:pt x="312615" y="156210"/>
                </a:lnTo>
                <a:lnTo>
                  <a:pt x="309626" y="125958"/>
                </a:lnTo>
                <a:lnTo>
                  <a:pt x="305050" y="110967"/>
                </a:lnTo>
                <a:close/>
              </a:path>
              <a:path extrusionOk="0" h="313054" w="313054">
                <a:moveTo>
                  <a:pt x="170506" y="22444"/>
                </a:moveTo>
                <a:lnTo>
                  <a:pt x="149633" y="22444"/>
                </a:lnTo>
                <a:lnTo>
                  <a:pt x="149633" y="90202"/>
                </a:lnTo>
                <a:lnTo>
                  <a:pt x="296861" y="90202"/>
                </a:lnTo>
                <a:lnTo>
                  <a:pt x="170506" y="90102"/>
                </a:lnTo>
                <a:lnTo>
                  <a:pt x="170506" y="22444"/>
                </a:lnTo>
                <a:close/>
              </a:path>
              <a:path extrusionOk="0" h="313054" w="313054">
                <a:moveTo>
                  <a:pt x="130982" y="32453"/>
                </a:moveTo>
                <a:lnTo>
                  <a:pt x="101793" y="32453"/>
                </a:lnTo>
                <a:lnTo>
                  <a:pt x="93552" y="44605"/>
                </a:lnTo>
                <a:lnTo>
                  <a:pt x="86257" y="58353"/>
                </a:lnTo>
                <a:lnTo>
                  <a:pt x="79987" y="73564"/>
                </a:lnTo>
                <a:lnTo>
                  <a:pt x="74824" y="90102"/>
                </a:lnTo>
                <a:lnTo>
                  <a:pt x="96460" y="90102"/>
                </a:lnTo>
                <a:lnTo>
                  <a:pt x="105996" y="65107"/>
                </a:lnTo>
                <a:lnTo>
                  <a:pt x="118355" y="44917"/>
                </a:lnTo>
                <a:lnTo>
                  <a:pt x="130982" y="32453"/>
                </a:lnTo>
                <a:close/>
              </a:path>
              <a:path extrusionOk="0" h="313054" w="313054">
                <a:moveTo>
                  <a:pt x="234099" y="22344"/>
                </a:moveTo>
                <a:lnTo>
                  <a:pt x="170506" y="22344"/>
                </a:lnTo>
                <a:lnTo>
                  <a:pt x="187087" y="30379"/>
                </a:lnTo>
                <a:lnTo>
                  <a:pt x="201791" y="44942"/>
                </a:lnTo>
                <a:lnTo>
                  <a:pt x="214150" y="65151"/>
                </a:lnTo>
                <a:lnTo>
                  <a:pt x="223724" y="90102"/>
                </a:lnTo>
                <a:lnTo>
                  <a:pt x="245322" y="90102"/>
                </a:lnTo>
                <a:lnTo>
                  <a:pt x="240863" y="75496"/>
                </a:lnTo>
                <a:lnTo>
                  <a:pt x="235562" y="61927"/>
                </a:lnTo>
                <a:lnTo>
                  <a:pt x="229451" y="49484"/>
                </a:lnTo>
                <a:lnTo>
                  <a:pt x="222561" y="38255"/>
                </a:lnTo>
                <a:lnTo>
                  <a:pt x="256660" y="38255"/>
                </a:lnTo>
                <a:lnTo>
                  <a:pt x="246787" y="28937"/>
                </a:lnTo>
                <a:lnTo>
                  <a:pt x="234099" y="22344"/>
                </a:lnTo>
                <a:close/>
              </a:path>
              <a:path extrusionOk="0" h="313054" w="313054">
                <a:moveTo>
                  <a:pt x="256660" y="38255"/>
                </a:moveTo>
                <a:lnTo>
                  <a:pt x="222561" y="38255"/>
                </a:lnTo>
                <a:lnTo>
                  <a:pt x="237935" y="48326"/>
                </a:lnTo>
                <a:lnTo>
                  <a:pt x="251828" y="60422"/>
                </a:lnTo>
                <a:lnTo>
                  <a:pt x="264023" y="74397"/>
                </a:lnTo>
                <a:lnTo>
                  <a:pt x="274300" y="90102"/>
                </a:lnTo>
                <a:lnTo>
                  <a:pt x="296801" y="90102"/>
                </a:lnTo>
                <a:lnTo>
                  <a:pt x="278106" y="58497"/>
                </a:lnTo>
                <a:lnTo>
                  <a:pt x="256660" y="38255"/>
                </a:lnTo>
                <a:close/>
              </a:path>
            </a:pathLst>
          </a:custGeom>
          <a:solidFill>
            <a:srgbClr val="3C3A3A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3" name="Google Shape;223;p9"/>
          <p:cNvSpPr/>
          <p:nvPr/>
        </p:nvSpPr>
        <p:spPr>
          <a:xfrm>
            <a:off x="421069" y="10714779"/>
            <a:ext cx="318135" cy="318770"/>
          </a:xfrm>
          <a:custGeom>
            <a:pathLst>
              <a:path extrusionOk="0" h="318770" w="318134">
                <a:moveTo>
                  <a:pt x="61555" y="0"/>
                </a:moveTo>
                <a:lnTo>
                  <a:pt x="23870" y="16750"/>
                </a:lnTo>
                <a:lnTo>
                  <a:pt x="133" y="70247"/>
                </a:lnTo>
                <a:lnTo>
                  <a:pt x="0" y="94377"/>
                </a:lnTo>
                <a:lnTo>
                  <a:pt x="4497" y="118255"/>
                </a:lnTo>
                <a:lnTo>
                  <a:pt x="26850" y="166818"/>
                </a:lnTo>
                <a:lnTo>
                  <a:pt x="63524" y="213618"/>
                </a:lnTo>
                <a:lnTo>
                  <a:pt x="96824" y="247174"/>
                </a:lnTo>
                <a:lnTo>
                  <a:pt x="138439" y="280078"/>
                </a:lnTo>
                <a:lnTo>
                  <a:pt x="176357" y="301363"/>
                </a:lnTo>
                <a:lnTo>
                  <a:pt x="217512" y="315232"/>
                </a:lnTo>
                <a:lnTo>
                  <a:pt x="246383" y="318362"/>
                </a:lnTo>
                <a:lnTo>
                  <a:pt x="249398" y="318275"/>
                </a:lnTo>
                <a:lnTo>
                  <a:pt x="287905" y="305144"/>
                </a:lnTo>
                <a:lnTo>
                  <a:pt x="251079" y="305144"/>
                </a:lnTo>
                <a:lnTo>
                  <a:pt x="237399" y="304981"/>
                </a:lnTo>
                <a:lnTo>
                  <a:pt x="154182" y="274477"/>
                </a:lnTo>
                <a:lnTo>
                  <a:pt x="93470" y="225510"/>
                </a:lnTo>
                <a:lnTo>
                  <a:pt x="53853" y="181484"/>
                </a:lnTo>
                <a:lnTo>
                  <a:pt x="28042" y="141846"/>
                </a:lnTo>
                <a:lnTo>
                  <a:pt x="15063" y="104653"/>
                </a:lnTo>
                <a:lnTo>
                  <a:pt x="13944" y="67966"/>
                </a:lnTo>
                <a:lnTo>
                  <a:pt x="14583" y="62121"/>
                </a:lnTo>
                <a:lnTo>
                  <a:pt x="28383" y="32417"/>
                </a:lnTo>
                <a:lnTo>
                  <a:pt x="29604" y="30529"/>
                </a:lnTo>
                <a:lnTo>
                  <a:pt x="32210" y="26408"/>
                </a:lnTo>
                <a:lnTo>
                  <a:pt x="37861" y="21540"/>
                </a:lnTo>
                <a:lnTo>
                  <a:pt x="46211" y="15056"/>
                </a:lnTo>
                <a:lnTo>
                  <a:pt x="52960" y="12378"/>
                </a:lnTo>
                <a:lnTo>
                  <a:pt x="78665" y="12378"/>
                </a:lnTo>
                <a:lnTo>
                  <a:pt x="69661" y="3374"/>
                </a:lnTo>
                <a:lnTo>
                  <a:pt x="61555" y="0"/>
                </a:lnTo>
                <a:close/>
              </a:path>
              <a:path extrusionOk="0" h="318770" w="318134">
                <a:moveTo>
                  <a:pt x="265881" y="199439"/>
                </a:moveTo>
                <a:lnTo>
                  <a:pt x="241300" y="199439"/>
                </a:lnTo>
                <a:lnTo>
                  <a:pt x="251115" y="203532"/>
                </a:lnTo>
                <a:lnTo>
                  <a:pt x="281304" y="233588"/>
                </a:lnTo>
                <a:lnTo>
                  <a:pt x="285680" y="237917"/>
                </a:lnTo>
                <a:lnTo>
                  <a:pt x="291889" y="243682"/>
                </a:lnTo>
                <a:lnTo>
                  <a:pt x="298416" y="250217"/>
                </a:lnTo>
                <a:lnTo>
                  <a:pt x="303494" y="257554"/>
                </a:lnTo>
                <a:lnTo>
                  <a:pt x="305353" y="265725"/>
                </a:lnTo>
                <a:lnTo>
                  <a:pt x="305145" y="271031"/>
                </a:lnTo>
                <a:lnTo>
                  <a:pt x="277099" y="296877"/>
                </a:lnTo>
                <a:lnTo>
                  <a:pt x="251079" y="305144"/>
                </a:lnTo>
                <a:lnTo>
                  <a:pt x="287905" y="305144"/>
                </a:lnTo>
                <a:lnTo>
                  <a:pt x="315474" y="276258"/>
                </a:lnTo>
                <a:lnTo>
                  <a:pt x="317981" y="266987"/>
                </a:lnTo>
                <a:lnTo>
                  <a:pt x="317229" y="256944"/>
                </a:lnTo>
                <a:lnTo>
                  <a:pt x="313116" y="247447"/>
                </a:lnTo>
                <a:lnTo>
                  <a:pt x="306816" y="239380"/>
                </a:lnTo>
                <a:lnTo>
                  <a:pt x="299371" y="232134"/>
                </a:lnTo>
                <a:lnTo>
                  <a:pt x="291826" y="225101"/>
                </a:lnTo>
                <a:lnTo>
                  <a:pt x="283675" y="216841"/>
                </a:lnTo>
                <a:lnTo>
                  <a:pt x="275561" y="208530"/>
                </a:lnTo>
                <a:lnTo>
                  <a:pt x="267181" y="200512"/>
                </a:lnTo>
                <a:lnTo>
                  <a:pt x="265881" y="199439"/>
                </a:lnTo>
                <a:close/>
              </a:path>
              <a:path extrusionOk="0" h="318770" w="318134">
                <a:moveTo>
                  <a:pt x="78665" y="12378"/>
                </a:moveTo>
                <a:lnTo>
                  <a:pt x="52960" y="12378"/>
                </a:lnTo>
                <a:lnTo>
                  <a:pt x="64125" y="15717"/>
                </a:lnTo>
                <a:lnTo>
                  <a:pt x="69008" y="21540"/>
                </a:lnTo>
                <a:lnTo>
                  <a:pt x="101311" y="53692"/>
                </a:lnTo>
                <a:lnTo>
                  <a:pt x="107410" y="59486"/>
                </a:lnTo>
                <a:lnTo>
                  <a:pt x="113366" y="65913"/>
                </a:lnTo>
                <a:lnTo>
                  <a:pt x="117415" y="73214"/>
                </a:lnTo>
                <a:lnTo>
                  <a:pt x="117796" y="81629"/>
                </a:lnTo>
                <a:lnTo>
                  <a:pt x="116733" y="86383"/>
                </a:lnTo>
                <a:lnTo>
                  <a:pt x="113603" y="90418"/>
                </a:lnTo>
                <a:lnTo>
                  <a:pt x="110142" y="93843"/>
                </a:lnTo>
                <a:lnTo>
                  <a:pt x="96502" y="106049"/>
                </a:lnTo>
                <a:lnTo>
                  <a:pt x="88341" y="113873"/>
                </a:lnTo>
                <a:lnTo>
                  <a:pt x="106534" y="154001"/>
                </a:lnTo>
                <a:lnTo>
                  <a:pt x="132845" y="186221"/>
                </a:lnTo>
                <a:lnTo>
                  <a:pt x="164570" y="211843"/>
                </a:lnTo>
                <a:lnTo>
                  <a:pt x="199412" y="233157"/>
                </a:lnTo>
                <a:lnTo>
                  <a:pt x="200187" y="233588"/>
                </a:lnTo>
                <a:lnTo>
                  <a:pt x="201192" y="233545"/>
                </a:lnTo>
                <a:lnTo>
                  <a:pt x="201659" y="233099"/>
                </a:lnTo>
                <a:lnTo>
                  <a:pt x="216842" y="217217"/>
                </a:lnTo>
                <a:lnTo>
                  <a:pt x="198299" y="217217"/>
                </a:lnTo>
                <a:lnTo>
                  <a:pt x="186047" y="210277"/>
                </a:lnTo>
                <a:lnTo>
                  <a:pt x="142266" y="176801"/>
                </a:lnTo>
                <a:lnTo>
                  <a:pt x="117280" y="146507"/>
                </a:lnTo>
                <a:lnTo>
                  <a:pt x="101907" y="120904"/>
                </a:lnTo>
                <a:lnTo>
                  <a:pt x="102177" y="120501"/>
                </a:lnTo>
                <a:lnTo>
                  <a:pt x="104369" y="118244"/>
                </a:lnTo>
                <a:lnTo>
                  <a:pt x="122075" y="100527"/>
                </a:lnTo>
                <a:lnTo>
                  <a:pt x="129058" y="90107"/>
                </a:lnTo>
                <a:lnTo>
                  <a:pt x="131502" y="78327"/>
                </a:lnTo>
                <a:lnTo>
                  <a:pt x="129389" y="66619"/>
                </a:lnTo>
                <a:lnTo>
                  <a:pt x="122700" y="56413"/>
                </a:lnTo>
                <a:lnTo>
                  <a:pt x="78665" y="12378"/>
                </a:lnTo>
                <a:close/>
              </a:path>
              <a:path extrusionOk="0" h="318770" w="318134">
                <a:moveTo>
                  <a:pt x="237818" y="187618"/>
                </a:moveTo>
                <a:lnTo>
                  <a:pt x="227542" y="190581"/>
                </a:lnTo>
                <a:lnTo>
                  <a:pt x="218525" y="196998"/>
                </a:lnTo>
                <a:lnTo>
                  <a:pt x="198299" y="217217"/>
                </a:lnTo>
                <a:lnTo>
                  <a:pt x="216842" y="217217"/>
                </a:lnTo>
                <a:lnTo>
                  <a:pt x="225504" y="208156"/>
                </a:lnTo>
                <a:lnTo>
                  <a:pt x="234996" y="201608"/>
                </a:lnTo>
                <a:lnTo>
                  <a:pt x="241300" y="199439"/>
                </a:lnTo>
                <a:lnTo>
                  <a:pt x="265881" y="199439"/>
                </a:lnTo>
                <a:lnTo>
                  <a:pt x="258230" y="193128"/>
                </a:lnTo>
                <a:lnTo>
                  <a:pt x="248373" y="188378"/>
                </a:lnTo>
                <a:lnTo>
                  <a:pt x="237818" y="187618"/>
                </a:lnTo>
                <a:close/>
              </a:path>
            </a:pathLst>
          </a:custGeom>
          <a:solidFill>
            <a:srgbClr val="3C3A3A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4" name="Google Shape;224;p9"/>
          <p:cNvSpPr txBox="1"/>
          <p:nvPr>
            <p:ph type="title"/>
          </p:nvPr>
        </p:nvSpPr>
        <p:spPr>
          <a:xfrm>
            <a:off x="1335001" y="1034225"/>
            <a:ext cx="11560800" cy="79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7125">
            <a:no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5050" u="none" cap="none" strike="noStrike">
                <a:solidFill>
                  <a:srgbClr val="65BB75"/>
                </a:solidFill>
                <a:latin typeface="Arial"/>
                <a:ea typeface="Arial"/>
                <a:cs typeface="Arial"/>
                <a:sym typeface="Arial"/>
              </a:rPr>
              <a:t>MixCart – где мы сегодня</a:t>
            </a:r>
            <a:endParaRPr b="1" i="0" sz="505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5" name="Google Shape;225;p9"/>
          <p:cNvSpPr/>
          <p:nvPr/>
        </p:nvSpPr>
        <p:spPr>
          <a:xfrm>
            <a:off x="0" y="753903"/>
            <a:ext cx="919480" cy="1357630"/>
          </a:xfrm>
          <a:custGeom>
            <a:pathLst>
              <a:path extrusionOk="0" h="1357630" w="919480">
                <a:moveTo>
                  <a:pt x="919044" y="1357026"/>
                </a:moveTo>
                <a:lnTo>
                  <a:pt x="0" y="1357026"/>
                </a:lnTo>
                <a:lnTo>
                  <a:pt x="0" y="0"/>
                </a:lnTo>
                <a:lnTo>
                  <a:pt x="919044" y="0"/>
                </a:lnTo>
                <a:lnTo>
                  <a:pt x="919044" y="1357026"/>
                </a:lnTo>
                <a:close/>
              </a:path>
            </a:pathLst>
          </a:custGeom>
          <a:solidFill>
            <a:srgbClr val="65BB75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6" name="Google Shape;226;p9"/>
          <p:cNvSpPr/>
          <p:nvPr/>
        </p:nvSpPr>
        <p:spPr>
          <a:xfrm>
            <a:off x="7514821" y="2503929"/>
            <a:ext cx="6996937" cy="4781128"/>
          </a:xfrm>
          <a:prstGeom prst="rect">
            <a:avLst/>
          </a:prstGeom>
          <a:blipFill rotWithShape="1">
            <a:blip r:embed="rId29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7" name="Google Shape;227;p9"/>
          <p:cNvSpPr txBox="1"/>
          <p:nvPr/>
        </p:nvSpPr>
        <p:spPr>
          <a:xfrm>
            <a:off x="11944327" y="5330155"/>
            <a:ext cx="1588901" cy="39754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noAutofit/>
          </a:bodyPr>
          <a:lstStyle/>
          <a:p>
            <a:pPr indent="0" lvl="0" marL="0" marR="0" rtl="0" algn="ctr">
              <a:lnSpc>
                <a:spcPct val="10964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Представительства в Европе</a:t>
            </a:r>
            <a:endParaRPr sz="14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8" name="Google Shape;228;p9"/>
          <p:cNvSpPr txBox="1"/>
          <p:nvPr/>
        </p:nvSpPr>
        <p:spPr>
          <a:xfrm>
            <a:off x="8585598" y="3715300"/>
            <a:ext cx="1558800" cy="957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5875">
            <a:noAutofit/>
          </a:bodyPr>
          <a:lstStyle/>
          <a:p>
            <a:pPr indent="0" lvl="0" marL="12700" marR="0" rtl="0" algn="l">
              <a:lnSpc>
                <a:spcPct val="11414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7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2946</a:t>
            </a:r>
            <a:endParaRPr sz="47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39370" marR="0" rtl="0" algn="l">
              <a:lnSpc>
                <a:spcPct val="10513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5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Ресторанов</a:t>
            </a:r>
            <a:endParaRPr sz="185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9" name="Google Shape;229;p9"/>
          <p:cNvSpPr/>
          <p:nvPr/>
        </p:nvSpPr>
        <p:spPr>
          <a:xfrm>
            <a:off x="1787017" y="2956027"/>
            <a:ext cx="1668780" cy="1668780"/>
          </a:xfrm>
          <a:custGeom>
            <a:pathLst>
              <a:path extrusionOk="0" h="1668779" w="1668779">
                <a:moveTo>
                  <a:pt x="834169" y="0"/>
                </a:moveTo>
                <a:lnTo>
                  <a:pt x="786833" y="1320"/>
                </a:lnTo>
                <a:lnTo>
                  <a:pt x="740190" y="5235"/>
                </a:lnTo>
                <a:lnTo>
                  <a:pt x="694310" y="11673"/>
                </a:lnTo>
                <a:lnTo>
                  <a:pt x="649264" y="20564"/>
                </a:lnTo>
                <a:lnTo>
                  <a:pt x="605122" y="31838"/>
                </a:lnTo>
                <a:lnTo>
                  <a:pt x="561954" y="45425"/>
                </a:lnTo>
                <a:lnTo>
                  <a:pt x="519831" y="61253"/>
                </a:lnTo>
                <a:lnTo>
                  <a:pt x="478824" y="79253"/>
                </a:lnTo>
                <a:lnTo>
                  <a:pt x="439002" y="99355"/>
                </a:lnTo>
                <a:lnTo>
                  <a:pt x="400436" y="121486"/>
                </a:lnTo>
                <a:lnTo>
                  <a:pt x="363197" y="145579"/>
                </a:lnTo>
                <a:lnTo>
                  <a:pt x="327354" y="171561"/>
                </a:lnTo>
                <a:lnTo>
                  <a:pt x="292979" y="199362"/>
                </a:lnTo>
                <a:lnTo>
                  <a:pt x="260142" y="228913"/>
                </a:lnTo>
                <a:lnTo>
                  <a:pt x="228913" y="260142"/>
                </a:lnTo>
                <a:lnTo>
                  <a:pt x="199362" y="292979"/>
                </a:lnTo>
                <a:lnTo>
                  <a:pt x="171561" y="327354"/>
                </a:lnTo>
                <a:lnTo>
                  <a:pt x="145579" y="363197"/>
                </a:lnTo>
                <a:lnTo>
                  <a:pt x="121486" y="400436"/>
                </a:lnTo>
                <a:lnTo>
                  <a:pt x="99355" y="439002"/>
                </a:lnTo>
                <a:lnTo>
                  <a:pt x="79253" y="478824"/>
                </a:lnTo>
                <a:lnTo>
                  <a:pt x="61253" y="519831"/>
                </a:lnTo>
                <a:lnTo>
                  <a:pt x="45425" y="561954"/>
                </a:lnTo>
                <a:lnTo>
                  <a:pt x="31838" y="605122"/>
                </a:lnTo>
                <a:lnTo>
                  <a:pt x="20564" y="649264"/>
                </a:lnTo>
                <a:lnTo>
                  <a:pt x="11673" y="694310"/>
                </a:lnTo>
                <a:lnTo>
                  <a:pt x="5235" y="740190"/>
                </a:lnTo>
                <a:lnTo>
                  <a:pt x="1320" y="786833"/>
                </a:lnTo>
                <a:lnTo>
                  <a:pt x="0" y="834169"/>
                </a:lnTo>
                <a:lnTo>
                  <a:pt x="1320" y="881504"/>
                </a:lnTo>
                <a:lnTo>
                  <a:pt x="5235" y="928146"/>
                </a:lnTo>
                <a:lnTo>
                  <a:pt x="11673" y="974026"/>
                </a:lnTo>
                <a:lnTo>
                  <a:pt x="20564" y="1019071"/>
                </a:lnTo>
                <a:lnTo>
                  <a:pt x="31838" y="1063213"/>
                </a:lnTo>
                <a:lnTo>
                  <a:pt x="45425" y="1106381"/>
                </a:lnTo>
                <a:lnTo>
                  <a:pt x="61253" y="1148503"/>
                </a:lnTo>
                <a:lnTo>
                  <a:pt x="79253" y="1189511"/>
                </a:lnTo>
                <a:lnTo>
                  <a:pt x="99355" y="1229333"/>
                </a:lnTo>
                <a:lnTo>
                  <a:pt x="121486" y="1267899"/>
                </a:lnTo>
                <a:lnTo>
                  <a:pt x="145579" y="1305138"/>
                </a:lnTo>
                <a:lnTo>
                  <a:pt x="171561" y="1340981"/>
                </a:lnTo>
                <a:lnTo>
                  <a:pt x="199362" y="1375356"/>
                </a:lnTo>
                <a:lnTo>
                  <a:pt x="228913" y="1408193"/>
                </a:lnTo>
                <a:lnTo>
                  <a:pt x="260142" y="1439423"/>
                </a:lnTo>
                <a:lnTo>
                  <a:pt x="292979" y="1468973"/>
                </a:lnTo>
                <a:lnTo>
                  <a:pt x="327354" y="1496775"/>
                </a:lnTo>
                <a:lnTo>
                  <a:pt x="363197" y="1522757"/>
                </a:lnTo>
                <a:lnTo>
                  <a:pt x="400436" y="1546850"/>
                </a:lnTo>
                <a:lnTo>
                  <a:pt x="439002" y="1568982"/>
                </a:lnTo>
                <a:lnTo>
                  <a:pt x="478824" y="1589083"/>
                </a:lnTo>
                <a:lnTo>
                  <a:pt x="519831" y="1607083"/>
                </a:lnTo>
                <a:lnTo>
                  <a:pt x="561954" y="1622912"/>
                </a:lnTo>
                <a:lnTo>
                  <a:pt x="605122" y="1636499"/>
                </a:lnTo>
                <a:lnTo>
                  <a:pt x="649264" y="1647773"/>
                </a:lnTo>
                <a:lnTo>
                  <a:pt x="694310" y="1656665"/>
                </a:lnTo>
                <a:lnTo>
                  <a:pt x="740190" y="1663103"/>
                </a:lnTo>
                <a:lnTo>
                  <a:pt x="786833" y="1667018"/>
                </a:lnTo>
                <a:lnTo>
                  <a:pt x="834169" y="1668338"/>
                </a:lnTo>
                <a:lnTo>
                  <a:pt x="881504" y="1667018"/>
                </a:lnTo>
                <a:lnTo>
                  <a:pt x="928146" y="1663103"/>
                </a:lnTo>
                <a:lnTo>
                  <a:pt x="974025" y="1656665"/>
                </a:lnTo>
                <a:lnTo>
                  <a:pt x="1019071" y="1647773"/>
                </a:lnTo>
                <a:lnTo>
                  <a:pt x="1063212" y="1636499"/>
                </a:lnTo>
                <a:lnTo>
                  <a:pt x="1106379" y="1622912"/>
                </a:lnTo>
                <a:lnTo>
                  <a:pt x="1148501" y="1607083"/>
                </a:lnTo>
                <a:lnTo>
                  <a:pt x="1189508" y="1589083"/>
                </a:lnTo>
                <a:lnTo>
                  <a:pt x="1229330" y="1568982"/>
                </a:lnTo>
                <a:lnTo>
                  <a:pt x="1267895" y="1546850"/>
                </a:lnTo>
                <a:lnTo>
                  <a:pt x="1305133" y="1522757"/>
                </a:lnTo>
                <a:lnTo>
                  <a:pt x="1340975" y="1496775"/>
                </a:lnTo>
                <a:lnTo>
                  <a:pt x="1375350" y="1468973"/>
                </a:lnTo>
                <a:lnTo>
                  <a:pt x="1408186" y="1439423"/>
                </a:lnTo>
                <a:lnTo>
                  <a:pt x="1439415" y="1408193"/>
                </a:lnTo>
                <a:lnTo>
                  <a:pt x="1468965" y="1375356"/>
                </a:lnTo>
                <a:lnTo>
                  <a:pt x="1496766" y="1340981"/>
                </a:lnTo>
                <a:lnTo>
                  <a:pt x="1522748" y="1305138"/>
                </a:lnTo>
                <a:lnTo>
                  <a:pt x="1546839" y="1267899"/>
                </a:lnTo>
                <a:lnTo>
                  <a:pt x="1568971" y="1229333"/>
                </a:lnTo>
                <a:lnTo>
                  <a:pt x="1589072" y="1189511"/>
                </a:lnTo>
                <a:lnTo>
                  <a:pt x="1607071" y="1148503"/>
                </a:lnTo>
                <a:lnTo>
                  <a:pt x="1622899" y="1106381"/>
                </a:lnTo>
                <a:lnTo>
                  <a:pt x="1636486" y="1063213"/>
                </a:lnTo>
                <a:lnTo>
                  <a:pt x="1647760" y="1019071"/>
                </a:lnTo>
                <a:lnTo>
                  <a:pt x="1656651" y="974026"/>
                </a:lnTo>
                <a:lnTo>
                  <a:pt x="1663089" y="928146"/>
                </a:lnTo>
                <a:lnTo>
                  <a:pt x="1667003" y="881504"/>
                </a:lnTo>
                <a:lnTo>
                  <a:pt x="1668324" y="834169"/>
                </a:lnTo>
                <a:lnTo>
                  <a:pt x="1667003" y="786833"/>
                </a:lnTo>
                <a:lnTo>
                  <a:pt x="1663089" y="740190"/>
                </a:lnTo>
                <a:lnTo>
                  <a:pt x="1656651" y="694310"/>
                </a:lnTo>
                <a:lnTo>
                  <a:pt x="1647760" y="649264"/>
                </a:lnTo>
                <a:lnTo>
                  <a:pt x="1636486" y="605122"/>
                </a:lnTo>
                <a:lnTo>
                  <a:pt x="1622899" y="561954"/>
                </a:lnTo>
                <a:lnTo>
                  <a:pt x="1607071" y="519831"/>
                </a:lnTo>
                <a:lnTo>
                  <a:pt x="1589072" y="478824"/>
                </a:lnTo>
                <a:lnTo>
                  <a:pt x="1568971" y="439002"/>
                </a:lnTo>
                <a:lnTo>
                  <a:pt x="1546839" y="400436"/>
                </a:lnTo>
                <a:lnTo>
                  <a:pt x="1522748" y="363197"/>
                </a:lnTo>
                <a:lnTo>
                  <a:pt x="1496766" y="327354"/>
                </a:lnTo>
                <a:lnTo>
                  <a:pt x="1468965" y="292979"/>
                </a:lnTo>
                <a:lnTo>
                  <a:pt x="1439415" y="260142"/>
                </a:lnTo>
                <a:lnTo>
                  <a:pt x="1408186" y="228913"/>
                </a:lnTo>
                <a:lnTo>
                  <a:pt x="1375350" y="199362"/>
                </a:lnTo>
                <a:lnTo>
                  <a:pt x="1340975" y="171561"/>
                </a:lnTo>
                <a:lnTo>
                  <a:pt x="1305133" y="145579"/>
                </a:lnTo>
                <a:lnTo>
                  <a:pt x="1267895" y="121486"/>
                </a:lnTo>
                <a:lnTo>
                  <a:pt x="1229330" y="99355"/>
                </a:lnTo>
                <a:lnTo>
                  <a:pt x="1189508" y="79253"/>
                </a:lnTo>
                <a:lnTo>
                  <a:pt x="1148501" y="61253"/>
                </a:lnTo>
                <a:lnTo>
                  <a:pt x="1106379" y="45425"/>
                </a:lnTo>
                <a:lnTo>
                  <a:pt x="1063212" y="31838"/>
                </a:lnTo>
                <a:lnTo>
                  <a:pt x="1019071" y="20564"/>
                </a:lnTo>
                <a:lnTo>
                  <a:pt x="974025" y="11673"/>
                </a:lnTo>
                <a:lnTo>
                  <a:pt x="928146" y="5235"/>
                </a:lnTo>
                <a:lnTo>
                  <a:pt x="881504" y="1320"/>
                </a:lnTo>
                <a:lnTo>
                  <a:pt x="834169" y="0"/>
                </a:lnTo>
                <a:close/>
              </a:path>
            </a:pathLst>
          </a:custGeom>
          <a:solidFill>
            <a:srgbClr val="65BB75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0" name="Google Shape;230;p9"/>
          <p:cNvSpPr/>
          <p:nvPr/>
        </p:nvSpPr>
        <p:spPr>
          <a:xfrm>
            <a:off x="1480214" y="2657869"/>
            <a:ext cx="2282190" cy="2273300"/>
          </a:xfrm>
          <a:custGeom>
            <a:pathLst>
              <a:path extrusionOk="0" h="2273300" w="2282190">
                <a:moveTo>
                  <a:pt x="998625" y="2260600"/>
                </a:moveTo>
                <a:lnTo>
                  <a:pt x="951514" y="2260600"/>
                </a:lnTo>
                <a:lnTo>
                  <a:pt x="998043" y="2273300"/>
                </a:lnTo>
                <a:lnTo>
                  <a:pt x="1045545" y="2273300"/>
                </a:lnTo>
                <a:lnTo>
                  <a:pt x="998625" y="2260600"/>
                </a:lnTo>
                <a:close/>
              </a:path>
              <a:path extrusionOk="0" h="2273300" w="2282190">
                <a:moveTo>
                  <a:pt x="1330414" y="2260600"/>
                </a:moveTo>
                <a:lnTo>
                  <a:pt x="1283303" y="2260600"/>
                </a:lnTo>
                <a:lnTo>
                  <a:pt x="1236384" y="2273300"/>
                </a:lnTo>
                <a:lnTo>
                  <a:pt x="1283885" y="2273300"/>
                </a:lnTo>
                <a:lnTo>
                  <a:pt x="1330414" y="2260600"/>
                </a:lnTo>
                <a:close/>
              </a:path>
              <a:path extrusionOk="0" h="2273300" w="2282190">
                <a:moveTo>
                  <a:pt x="952286" y="12700"/>
                </a:moveTo>
                <a:lnTo>
                  <a:pt x="951514" y="12700"/>
                </a:lnTo>
                <a:lnTo>
                  <a:pt x="815820" y="50800"/>
                </a:lnTo>
                <a:lnTo>
                  <a:pt x="686805" y="88900"/>
                </a:lnTo>
                <a:lnTo>
                  <a:pt x="645470" y="114300"/>
                </a:lnTo>
                <a:lnTo>
                  <a:pt x="605037" y="127000"/>
                </a:lnTo>
                <a:lnTo>
                  <a:pt x="565546" y="152400"/>
                </a:lnTo>
                <a:lnTo>
                  <a:pt x="527036" y="177800"/>
                </a:lnTo>
                <a:lnTo>
                  <a:pt x="489547" y="203200"/>
                </a:lnTo>
                <a:lnTo>
                  <a:pt x="453120" y="228600"/>
                </a:lnTo>
                <a:lnTo>
                  <a:pt x="417794" y="254000"/>
                </a:lnTo>
                <a:lnTo>
                  <a:pt x="383609" y="292100"/>
                </a:lnTo>
                <a:lnTo>
                  <a:pt x="350605" y="317500"/>
                </a:lnTo>
                <a:lnTo>
                  <a:pt x="318822" y="342900"/>
                </a:lnTo>
                <a:lnTo>
                  <a:pt x="288300" y="381000"/>
                </a:lnTo>
                <a:lnTo>
                  <a:pt x="259079" y="419100"/>
                </a:lnTo>
                <a:lnTo>
                  <a:pt x="231198" y="444500"/>
                </a:lnTo>
                <a:lnTo>
                  <a:pt x="204698" y="482600"/>
                </a:lnTo>
                <a:lnTo>
                  <a:pt x="179618" y="520700"/>
                </a:lnTo>
                <a:lnTo>
                  <a:pt x="155999" y="558800"/>
                </a:lnTo>
                <a:lnTo>
                  <a:pt x="133880" y="596900"/>
                </a:lnTo>
                <a:lnTo>
                  <a:pt x="113301" y="647700"/>
                </a:lnTo>
                <a:lnTo>
                  <a:pt x="94302" y="685800"/>
                </a:lnTo>
                <a:lnTo>
                  <a:pt x="76923" y="723900"/>
                </a:lnTo>
                <a:lnTo>
                  <a:pt x="61205" y="774700"/>
                </a:lnTo>
                <a:lnTo>
                  <a:pt x="47186" y="812800"/>
                </a:lnTo>
                <a:lnTo>
                  <a:pt x="34906" y="863600"/>
                </a:lnTo>
                <a:lnTo>
                  <a:pt x="24407" y="901700"/>
                </a:lnTo>
                <a:lnTo>
                  <a:pt x="15726" y="952500"/>
                </a:lnTo>
                <a:lnTo>
                  <a:pt x="8906" y="990600"/>
                </a:lnTo>
                <a:lnTo>
                  <a:pt x="3984" y="1041400"/>
                </a:lnTo>
                <a:lnTo>
                  <a:pt x="1002" y="1092200"/>
                </a:lnTo>
                <a:lnTo>
                  <a:pt x="0" y="1143000"/>
                </a:lnTo>
                <a:lnTo>
                  <a:pt x="1002" y="1181100"/>
                </a:lnTo>
                <a:lnTo>
                  <a:pt x="3984" y="1231900"/>
                </a:lnTo>
                <a:lnTo>
                  <a:pt x="8906" y="1282700"/>
                </a:lnTo>
                <a:lnTo>
                  <a:pt x="15726" y="1333500"/>
                </a:lnTo>
                <a:lnTo>
                  <a:pt x="24407" y="1371600"/>
                </a:lnTo>
                <a:lnTo>
                  <a:pt x="34906" y="1422400"/>
                </a:lnTo>
                <a:lnTo>
                  <a:pt x="47186" y="1460500"/>
                </a:lnTo>
                <a:lnTo>
                  <a:pt x="61205" y="1511300"/>
                </a:lnTo>
                <a:lnTo>
                  <a:pt x="76923" y="1549400"/>
                </a:lnTo>
                <a:lnTo>
                  <a:pt x="94302" y="1587500"/>
                </a:lnTo>
                <a:lnTo>
                  <a:pt x="113301" y="1638300"/>
                </a:lnTo>
                <a:lnTo>
                  <a:pt x="133880" y="1676400"/>
                </a:lnTo>
                <a:lnTo>
                  <a:pt x="155999" y="1714500"/>
                </a:lnTo>
                <a:lnTo>
                  <a:pt x="179618" y="1752600"/>
                </a:lnTo>
                <a:lnTo>
                  <a:pt x="204698" y="1790700"/>
                </a:lnTo>
                <a:lnTo>
                  <a:pt x="231198" y="1828800"/>
                </a:lnTo>
                <a:lnTo>
                  <a:pt x="259079" y="1866900"/>
                </a:lnTo>
                <a:lnTo>
                  <a:pt x="288300" y="1892300"/>
                </a:lnTo>
                <a:lnTo>
                  <a:pt x="318822" y="1930400"/>
                </a:lnTo>
                <a:lnTo>
                  <a:pt x="350605" y="1955800"/>
                </a:lnTo>
                <a:lnTo>
                  <a:pt x="383609" y="1993900"/>
                </a:lnTo>
                <a:lnTo>
                  <a:pt x="417794" y="2019300"/>
                </a:lnTo>
                <a:lnTo>
                  <a:pt x="453120" y="2044700"/>
                </a:lnTo>
                <a:lnTo>
                  <a:pt x="489547" y="2070100"/>
                </a:lnTo>
                <a:lnTo>
                  <a:pt x="527036" y="2095500"/>
                </a:lnTo>
                <a:lnTo>
                  <a:pt x="565546" y="2120900"/>
                </a:lnTo>
                <a:lnTo>
                  <a:pt x="605037" y="2146300"/>
                </a:lnTo>
                <a:lnTo>
                  <a:pt x="645470" y="2171700"/>
                </a:lnTo>
                <a:lnTo>
                  <a:pt x="729002" y="2197100"/>
                </a:lnTo>
                <a:lnTo>
                  <a:pt x="772020" y="2222500"/>
                </a:lnTo>
                <a:lnTo>
                  <a:pt x="905607" y="2260600"/>
                </a:lnTo>
                <a:lnTo>
                  <a:pt x="952286" y="2260600"/>
                </a:lnTo>
                <a:lnTo>
                  <a:pt x="773524" y="2209800"/>
                </a:lnTo>
                <a:lnTo>
                  <a:pt x="688657" y="2184400"/>
                </a:lnTo>
                <a:lnTo>
                  <a:pt x="647491" y="2159000"/>
                </a:lnTo>
                <a:lnTo>
                  <a:pt x="607223" y="2146300"/>
                </a:lnTo>
                <a:lnTo>
                  <a:pt x="567893" y="2120900"/>
                </a:lnTo>
                <a:lnTo>
                  <a:pt x="529541" y="2095500"/>
                </a:lnTo>
                <a:lnTo>
                  <a:pt x="492205" y="2070100"/>
                </a:lnTo>
                <a:lnTo>
                  <a:pt x="455927" y="2044700"/>
                </a:lnTo>
                <a:lnTo>
                  <a:pt x="420745" y="2019300"/>
                </a:lnTo>
                <a:lnTo>
                  <a:pt x="386700" y="1993900"/>
                </a:lnTo>
                <a:lnTo>
                  <a:pt x="353831" y="1955800"/>
                </a:lnTo>
                <a:lnTo>
                  <a:pt x="322178" y="1930400"/>
                </a:lnTo>
                <a:lnTo>
                  <a:pt x="291780" y="1892300"/>
                </a:lnTo>
                <a:lnTo>
                  <a:pt x="262679" y="1854200"/>
                </a:lnTo>
                <a:lnTo>
                  <a:pt x="234912" y="1828800"/>
                </a:lnTo>
                <a:lnTo>
                  <a:pt x="208520" y="1790700"/>
                </a:lnTo>
                <a:lnTo>
                  <a:pt x="183543" y="1752600"/>
                </a:lnTo>
                <a:lnTo>
                  <a:pt x="160020" y="1714500"/>
                </a:lnTo>
                <a:lnTo>
                  <a:pt x="137992" y="1676400"/>
                </a:lnTo>
                <a:lnTo>
                  <a:pt x="117497" y="1638300"/>
                </a:lnTo>
                <a:lnTo>
                  <a:pt x="98576" y="1587500"/>
                </a:lnTo>
                <a:lnTo>
                  <a:pt x="81268" y="1549400"/>
                </a:lnTo>
                <a:lnTo>
                  <a:pt x="65614" y="1511300"/>
                </a:lnTo>
                <a:lnTo>
                  <a:pt x="51652" y="1460500"/>
                </a:lnTo>
                <a:lnTo>
                  <a:pt x="39423" y="1422400"/>
                </a:lnTo>
                <a:lnTo>
                  <a:pt x="28966" y="1371600"/>
                </a:lnTo>
                <a:lnTo>
                  <a:pt x="20322" y="1333500"/>
                </a:lnTo>
                <a:lnTo>
                  <a:pt x="13529" y="1282700"/>
                </a:lnTo>
                <a:lnTo>
                  <a:pt x="8628" y="1231900"/>
                </a:lnTo>
                <a:lnTo>
                  <a:pt x="5658" y="1181100"/>
                </a:lnTo>
                <a:lnTo>
                  <a:pt x="4659" y="1143000"/>
                </a:lnTo>
                <a:lnTo>
                  <a:pt x="5658" y="1092200"/>
                </a:lnTo>
                <a:lnTo>
                  <a:pt x="8628" y="1041400"/>
                </a:lnTo>
                <a:lnTo>
                  <a:pt x="13529" y="990600"/>
                </a:lnTo>
                <a:lnTo>
                  <a:pt x="20322" y="952500"/>
                </a:lnTo>
                <a:lnTo>
                  <a:pt x="28966" y="901700"/>
                </a:lnTo>
                <a:lnTo>
                  <a:pt x="39423" y="863600"/>
                </a:lnTo>
                <a:lnTo>
                  <a:pt x="51652" y="812800"/>
                </a:lnTo>
                <a:lnTo>
                  <a:pt x="65614" y="774700"/>
                </a:lnTo>
                <a:lnTo>
                  <a:pt x="81268" y="723900"/>
                </a:lnTo>
                <a:lnTo>
                  <a:pt x="98576" y="685800"/>
                </a:lnTo>
                <a:lnTo>
                  <a:pt x="117497" y="647700"/>
                </a:lnTo>
                <a:lnTo>
                  <a:pt x="137992" y="609600"/>
                </a:lnTo>
                <a:lnTo>
                  <a:pt x="160020" y="571500"/>
                </a:lnTo>
                <a:lnTo>
                  <a:pt x="183543" y="533400"/>
                </a:lnTo>
                <a:lnTo>
                  <a:pt x="208520" y="495300"/>
                </a:lnTo>
                <a:lnTo>
                  <a:pt x="234912" y="457200"/>
                </a:lnTo>
                <a:lnTo>
                  <a:pt x="262679" y="419100"/>
                </a:lnTo>
                <a:lnTo>
                  <a:pt x="291780" y="381000"/>
                </a:lnTo>
                <a:lnTo>
                  <a:pt x="322178" y="355600"/>
                </a:lnTo>
                <a:lnTo>
                  <a:pt x="353831" y="317500"/>
                </a:lnTo>
                <a:lnTo>
                  <a:pt x="386700" y="292100"/>
                </a:lnTo>
                <a:lnTo>
                  <a:pt x="420745" y="266700"/>
                </a:lnTo>
                <a:lnTo>
                  <a:pt x="455927" y="228600"/>
                </a:lnTo>
                <a:lnTo>
                  <a:pt x="492205" y="203200"/>
                </a:lnTo>
                <a:lnTo>
                  <a:pt x="529541" y="177800"/>
                </a:lnTo>
                <a:lnTo>
                  <a:pt x="567893" y="152400"/>
                </a:lnTo>
                <a:lnTo>
                  <a:pt x="607223" y="139700"/>
                </a:lnTo>
                <a:lnTo>
                  <a:pt x="647491" y="114300"/>
                </a:lnTo>
                <a:lnTo>
                  <a:pt x="688657" y="101600"/>
                </a:lnTo>
                <a:lnTo>
                  <a:pt x="730682" y="76200"/>
                </a:lnTo>
                <a:lnTo>
                  <a:pt x="906566" y="25400"/>
                </a:lnTo>
                <a:lnTo>
                  <a:pt x="952286" y="12700"/>
                </a:lnTo>
                <a:close/>
              </a:path>
              <a:path extrusionOk="0" h="2273300" w="2282190">
                <a:moveTo>
                  <a:pt x="1330414" y="12700"/>
                </a:moveTo>
                <a:lnTo>
                  <a:pt x="1329642" y="12700"/>
                </a:lnTo>
                <a:lnTo>
                  <a:pt x="1375361" y="25400"/>
                </a:lnTo>
                <a:lnTo>
                  <a:pt x="1551245" y="76200"/>
                </a:lnTo>
                <a:lnTo>
                  <a:pt x="1593269" y="101600"/>
                </a:lnTo>
                <a:lnTo>
                  <a:pt x="1634435" y="114300"/>
                </a:lnTo>
                <a:lnTo>
                  <a:pt x="1674703" y="139700"/>
                </a:lnTo>
                <a:lnTo>
                  <a:pt x="1714033" y="152400"/>
                </a:lnTo>
                <a:lnTo>
                  <a:pt x="1752386" y="177800"/>
                </a:lnTo>
                <a:lnTo>
                  <a:pt x="1789721" y="203200"/>
                </a:lnTo>
                <a:lnTo>
                  <a:pt x="1825999" y="228600"/>
                </a:lnTo>
                <a:lnTo>
                  <a:pt x="1861181" y="266700"/>
                </a:lnTo>
                <a:lnTo>
                  <a:pt x="1895227" y="292100"/>
                </a:lnTo>
                <a:lnTo>
                  <a:pt x="1928096" y="317500"/>
                </a:lnTo>
                <a:lnTo>
                  <a:pt x="1959749" y="355600"/>
                </a:lnTo>
                <a:lnTo>
                  <a:pt x="1990146" y="381000"/>
                </a:lnTo>
                <a:lnTo>
                  <a:pt x="2019249" y="419100"/>
                </a:lnTo>
                <a:lnTo>
                  <a:pt x="2047015" y="457200"/>
                </a:lnTo>
                <a:lnTo>
                  <a:pt x="2073407" y="495300"/>
                </a:lnTo>
                <a:lnTo>
                  <a:pt x="2098385" y="533400"/>
                </a:lnTo>
                <a:lnTo>
                  <a:pt x="2121908" y="571500"/>
                </a:lnTo>
                <a:lnTo>
                  <a:pt x="2143936" y="609600"/>
                </a:lnTo>
                <a:lnTo>
                  <a:pt x="2164431" y="647700"/>
                </a:lnTo>
                <a:lnTo>
                  <a:pt x="2183352" y="685800"/>
                </a:lnTo>
                <a:lnTo>
                  <a:pt x="2200660" y="723900"/>
                </a:lnTo>
                <a:lnTo>
                  <a:pt x="2216315" y="774700"/>
                </a:lnTo>
                <a:lnTo>
                  <a:pt x="2230277" y="812800"/>
                </a:lnTo>
                <a:lnTo>
                  <a:pt x="2242506" y="863600"/>
                </a:lnTo>
                <a:lnTo>
                  <a:pt x="2252963" y="901700"/>
                </a:lnTo>
                <a:lnTo>
                  <a:pt x="2261607" y="952500"/>
                </a:lnTo>
                <a:lnTo>
                  <a:pt x="2268400" y="990600"/>
                </a:lnTo>
                <a:lnTo>
                  <a:pt x="2273301" y="1041400"/>
                </a:lnTo>
                <a:lnTo>
                  <a:pt x="2276271" y="1092200"/>
                </a:lnTo>
                <a:lnTo>
                  <a:pt x="2277270" y="1143000"/>
                </a:lnTo>
                <a:lnTo>
                  <a:pt x="2276271" y="1181100"/>
                </a:lnTo>
                <a:lnTo>
                  <a:pt x="2273301" y="1231900"/>
                </a:lnTo>
                <a:lnTo>
                  <a:pt x="2268400" y="1282700"/>
                </a:lnTo>
                <a:lnTo>
                  <a:pt x="2261607" y="1333500"/>
                </a:lnTo>
                <a:lnTo>
                  <a:pt x="2252963" y="1371600"/>
                </a:lnTo>
                <a:lnTo>
                  <a:pt x="2242506" y="1422400"/>
                </a:lnTo>
                <a:lnTo>
                  <a:pt x="2230277" y="1460500"/>
                </a:lnTo>
                <a:lnTo>
                  <a:pt x="2216315" y="1511300"/>
                </a:lnTo>
                <a:lnTo>
                  <a:pt x="2200660" y="1549400"/>
                </a:lnTo>
                <a:lnTo>
                  <a:pt x="2183352" y="1587500"/>
                </a:lnTo>
                <a:lnTo>
                  <a:pt x="2164431" y="1638300"/>
                </a:lnTo>
                <a:lnTo>
                  <a:pt x="2143936" y="1676400"/>
                </a:lnTo>
                <a:lnTo>
                  <a:pt x="2121908" y="1714500"/>
                </a:lnTo>
                <a:lnTo>
                  <a:pt x="2098385" y="1752600"/>
                </a:lnTo>
                <a:lnTo>
                  <a:pt x="2073407" y="1790700"/>
                </a:lnTo>
                <a:lnTo>
                  <a:pt x="2047015" y="1828800"/>
                </a:lnTo>
                <a:lnTo>
                  <a:pt x="2019249" y="1854200"/>
                </a:lnTo>
                <a:lnTo>
                  <a:pt x="1990146" y="1892300"/>
                </a:lnTo>
                <a:lnTo>
                  <a:pt x="1959749" y="1930400"/>
                </a:lnTo>
                <a:lnTo>
                  <a:pt x="1928096" y="1955800"/>
                </a:lnTo>
                <a:lnTo>
                  <a:pt x="1895227" y="1993900"/>
                </a:lnTo>
                <a:lnTo>
                  <a:pt x="1861181" y="2019300"/>
                </a:lnTo>
                <a:lnTo>
                  <a:pt x="1825999" y="2044700"/>
                </a:lnTo>
                <a:lnTo>
                  <a:pt x="1789721" y="2070100"/>
                </a:lnTo>
                <a:lnTo>
                  <a:pt x="1752386" y="2095500"/>
                </a:lnTo>
                <a:lnTo>
                  <a:pt x="1714033" y="2120900"/>
                </a:lnTo>
                <a:lnTo>
                  <a:pt x="1674703" y="2146300"/>
                </a:lnTo>
                <a:lnTo>
                  <a:pt x="1634435" y="2159000"/>
                </a:lnTo>
                <a:lnTo>
                  <a:pt x="1593269" y="2184400"/>
                </a:lnTo>
                <a:lnTo>
                  <a:pt x="1508402" y="2209800"/>
                </a:lnTo>
                <a:lnTo>
                  <a:pt x="1329642" y="2260600"/>
                </a:lnTo>
                <a:lnTo>
                  <a:pt x="1376320" y="2260600"/>
                </a:lnTo>
                <a:lnTo>
                  <a:pt x="1509906" y="2222500"/>
                </a:lnTo>
                <a:lnTo>
                  <a:pt x="1552924" y="2197100"/>
                </a:lnTo>
                <a:lnTo>
                  <a:pt x="1636454" y="2171700"/>
                </a:lnTo>
                <a:lnTo>
                  <a:pt x="1676887" y="2146300"/>
                </a:lnTo>
                <a:lnTo>
                  <a:pt x="1716378" y="2120900"/>
                </a:lnTo>
                <a:lnTo>
                  <a:pt x="1754888" y="2095500"/>
                </a:lnTo>
                <a:lnTo>
                  <a:pt x="1792376" y="2070100"/>
                </a:lnTo>
                <a:lnTo>
                  <a:pt x="1828803" y="2044700"/>
                </a:lnTo>
                <a:lnTo>
                  <a:pt x="1864129" y="2019300"/>
                </a:lnTo>
                <a:lnTo>
                  <a:pt x="1898314" y="1993900"/>
                </a:lnTo>
                <a:lnTo>
                  <a:pt x="1931318" y="1955800"/>
                </a:lnTo>
                <a:lnTo>
                  <a:pt x="1963101" y="1930400"/>
                </a:lnTo>
                <a:lnTo>
                  <a:pt x="1993623" y="1892300"/>
                </a:lnTo>
                <a:lnTo>
                  <a:pt x="2022844" y="1866900"/>
                </a:lnTo>
                <a:lnTo>
                  <a:pt x="2050725" y="1828800"/>
                </a:lnTo>
                <a:lnTo>
                  <a:pt x="2077225" y="1790700"/>
                </a:lnTo>
                <a:lnTo>
                  <a:pt x="2102304" y="1752600"/>
                </a:lnTo>
                <a:lnTo>
                  <a:pt x="2125924" y="1714500"/>
                </a:lnTo>
                <a:lnTo>
                  <a:pt x="2148043" y="1676400"/>
                </a:lnTo>
                <a:lnTo>
                  <a:pt x="2168621" y="1638300"/>
                </a:lnTo>
                <a:lnTo>
                  <a:pt x="2187620" y="1587500"/>
                </a:lnTo>
                <a:lnTo>
                  <a:pt x="2204999" y="1549400"/>
                </a:lnTo>
                <a:lnTo>
                  <a:pt x="2220718" y="1511300"/>
                </a:lnTo>
                <a:lnTo>
                  <a:pt x="2234737" y="1460500"/>
                </a:lnTo>
                <a:lnTo>
                  <a:pt x="2247016" y="1422400"/>
                </a:lnTo>
                <a:lnTo>
                  <a:pt x="2257516" y="1371600"/>
                </a:lnTo>
                <a:lnTo>
                  <a:pt x="2266196" y="1333500"/>
                </a:lnTo>
                <a:lnTo>
                  <a:pt x="2273016" y="1282700"/>
                </a:lnTo>
                <a:lnTo>
                  <a:pt x="2277938" y="1231900"/>
                </a:lnTo>
                <a:lnTo>
                  <a:pt x="2280920" y="1181100"/>
                </a:lnTo>
                <a:lnTo>
                  <a:pt x="2281923" y="1143000"/>
                </a:lnTo>
                <a:lnTo>
                  <a:pt x="2280920" y="1092200"/>
                </a:lnTo>
                <a:lnTo>
                  <a:pt x="2277938" y="1041400"/>
                </a:lnTo>
                <a:lnTo>
                  <a:pt x="2273016" y="990600"/>
                </a:lnTo>
                <a:lnTo>
                  <a:pt x="2266196" y="952500"/>
                </a:lnTo>
                <a:lnTo>
                  <a:pt x="2257516" y="901700"/>
                </a:lnTo>
                <a:lnTo>
                  <a:pt x="2247016" y="863600"/>
                </a:lnTo>
                <a:lnTo>
                  <a:pt x="2234737" y="812800"/>
                </a:lnTo>
                <a:lnTo>
                  <a:pt x="2220718" y="774700"/>
                </a:lnTo>
                <a:lnTo>
                  <a:pt x="2204999" y="723900"/>
                </a:lnTo>
                <a:lnTo>
                  <a:pt x="2187620" y="685800"/>
                </a:lnTo>
                <a:lnTo>
                  <a:pt x="2168621" y="647700"/>
                </a:lnTo>
                <a:lnTo>
                  <a:pt x="2148043" y="596900"/>
                </a:lnTo>
                <a:lnTo>
                  <a:pt x="2125924" y="558800"/>
                </a:lnTo>
                <a:lnTo>
                  <a:pt x="2102304" y="520700"/>
                </a:lnTo>
                <a:lnTo>
                  <a:pt x="2077225" y="482600"/>
                </a:lnTo>
                <a:lnTo>
                  <a:pt x="2050725" y="444500"/>
                </a:lnTo>
                <a:lnTo>
                  <a:pt x="2022844" y="419100"/>
                </a:lnTo>
                <a:lnTo>
                  <a:pt x="1993623" y="381000"/>
                </a:lnTo>
                <a:lnTo>
                  <a:pt x="1963101" y="342900"/>
                </a:lnTo>
                <a:lnTo>
                  <a:pt x="1931318" y="317500"/>
                </a:lnTo>
                <a:lnTo>
                  <a:pt x="1898314" y="292100"/>
                </a:lnTo>
                <a:lnTo>
                  <a:pt x="1864129" y="254000"/>
                </a:lnTo>
                <a:lnTo>
                  <a:pt x="1828803" y="228600"/>
                </a:lnTo>
                <a:lnTo>
                  <a:pt x="1792376" y="203200"/>
                </a:lnTo>
                <a:lnTo>
                  <a:pt x="1754888" y="177800"/>
                </a:lnTo>
                <a:lnTo>
                  <a:pt x="1716378" y="152400"/>
                </a:lnTo>
                <a:lnTo>
                  <a:pt x="1676887" y="127000"/>
                </a:lnTo>
                <a:lnTo>
                  <a:pt x="1636454" y="114300"/>
                </a:lnTo>
                <a:lnTo>
                  <a:pt x="1595120" y="88900"/>
                </a:lnTo>
                <a:lnTo>
                  <a:pt x="1466106" y="50800"/>
                </a:lnTo>
                <a:lnTo>
                  <a:pt x="1330414" y="12700"/>
                </a:lnTo>
                <a:close/>
              </a:path>
              <a:path extrusionOk="0" h="2273300" w="2282190">
                <a:moveTo>
                  <a:pt x="1045545" y="0"/>
                </a:moveTo>
                <a:lnTo>
                  <a:pt x="1045154" y="0"/>
                </a:lnTo>
                <a:lnTo>
                  <a:pt x="998043" y="12700"/>
                </a:lnTo>
                <a:lnTo>
                  <a:pt x="998625" y="12700"/>
                </a:lnTo>
                <a:lnTo>
                  <a:pt x="1045545" y="0"/>
                </a:lnTo>
                <a:close/>
              </a:path>
              <a:path extrusionOk="0" h="2273300" w="2282190">
                <a:moveTo>
                  <a:pt x="1236774" y="0"/>
                </a:moveTo>
                <a:lnTo>
                  <a:pt x="1236384" y="0"/>
                </a:lnTo>
                <a:lnTo>
                  <a:pt x="1283303" y="12700"/>
                </a:lnTo>
                <a:lnTo>
                  <a:pt x="1283885" y="12700"/>
                </a:lnTo>
                <a:lnTo>
                  <a:pt x="1236774" y="0"/>
                </a:lnTo>
                <a:close/>
              </a:path>
            </a:pathLst>
          </a:custGeom>
          <a:solidFill>
            <a:srgbClr val="65BB75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1" name="Google Shape;231;p9"/>
          <p:cNvSpPr/>
          <p:nvPr/>
        </p:nvSpPr>
        <p:spPr>
          <a:xfrm>
            <a:off x="927150" y="2105990"/>
            <a:ext cx="3388360" cy="3378200"/>
          </a:xfrm>
          <a:custGeom>
            <a:pathLst>
              <a:path extrusionOk="0" h="3378200" w="3388360">
                <a:moveTo>
                  <a:pt x="1411158" y="3352800"/>
                </a:moveTo>
                <a:lnTo>
                  <a:pt x="1397240" y="3352800"/>
                </a:lnTo>
                <a:lnTo>
                  <a:pt x="1494959" y="3378200"/>
                </a:lnTo>
                <a:lnTo>
                  <a:pt x="1550957" y="3378200"/>
                </a:lnTo>
                <a:lnTo>
                  <a:pt x="1503969" y="3365500"/>
                </a:lnTo>
                <a:lnTo>
                  <a:pt x="1457364" y="3365500"/>
                </a:lnTo>
                <a:lnTo>
                  <a:pt x="1411158" y="3352800"/>
                </a:lnTo>
                <a:close/>
              </a:path>
              <a:path extrusionOk="0" h="3378200" w="3388360">
                <a:moveTo>
                  <a:pt x="1990817" y="3352800"/>
                </a:moveTo>
                <a:lnTo>
                  <a:pt x="1976897" y="3352800"/>
                </a:lnTo>
                <a:lnTo>
                  <a:pt x="1930691" y="3365500"/>
                </a:lnTo>
                <a:lnTo>
                  <a:pt x="1884086" y="3365500"/>
                </a:lnTo>
                <a:lnTo>
                  <a:pt x="1837099" y="3378200"/>
                </a:lnTo>
                <a:lnTo>
                  <a:pt x="1893098" y="3378200"/>
                </a:lnTo>
                <a:lnTo>
                  <a:pt x="1990817" y="3352800"/>
                </a:lnTo>
                <a:close/>
              </a:path>
              <a:path extrusionOk="0" h="3378200" w="3388360">
                <a:moveTo>
                  <a:pt x="934484" y="3200425"/>
                </a:moveTo>
                <a:lnTo>
                  <a:pt x="1022924" y="3251200"/>
                </a:lnTo>
                <a:lnTo>
                  <a:pt x="1068013" y="3263900"/>
                </a:lnTo>
                <a:lnTo>
                  <a:pt x="1113636" y="3289300"/>
                </a:lnTo>
                <a:lnTo>
                  <a:pt x="1348917" y="3352800"/>
                </a:lnTo>
                <a:lnTo>
                  <a:pt x="1365369" y="3352800"/>
                </a:lnTo>
                <a:lnTo>
                  <a:pt x="1143319" y="3289300"/>
                </a:lnTo>
                <a:lnTo>
                  <a:pt x="1100414" y="3276600"/>
                </a:lnTo>
                <a:lnTo>
                  <a:pt x="1058051" y="3251200"/>
                </a:lnTo>
                <a:lnTo>
                  <a:pt x="1016250" y="3238500"/>
                </a:lnTo>
                <a:lnTo>
                  <a:pt x="975028" y="3213100"/>
                </a:lnTo>
                <a:lnTo>
                  <a:pt x="934484" y="3200425"/>
                </a:lnTo>
                <a:close/>
              </a:path>
              <a:path extrusionOk="0" h="3378200" w="3388360">
                <a:moveTo>
                  <a:pt x="2453575" y="3200423"/>
                </a:moveTo>
                <a:lnTo>
                  <a:pt x="2413025" y="3213100"/>
                </a:lnTo>
                <a:lnTo>
                  <a:pt x="2371803" y="3238500"/>
                </a:lnTo>
                <a:lnTo>
                  <a:pt x="2330002" y="3251200"/>
                </a:lnTo>
                <a:lnTo>
                  <a:pt x="2287640" y="3276600"/>
                </a:lnTo>
                <a:lnTo>
                  <a:pt x="2244734" y="3289300"/>
                </a:lnTo>
                <a:lnTo>
                  <a:pt x="2022685" y="3352800"/>
                </a:lnTo>
                <a:lnTo>
                  <a:pt x="2039139" y="3352800"/>
                </a:lnTo>
                <a:lnTo>
                  <a:pt x="2274420" y="3289300"/>
                </a:lnTo>
                <a:lnTo>
                  <a:pt x="2320043" y="3263900"/>
                </a:lnTo>
                <a:lnTo>
                  <a:pt x="2365132" y="3251200"/>
                </a:lnTo>
                <a:lnTo>
                  <a:pt x="2453575" y="3200423"/>
                </a:lnTo>
                <a:close/>
              </a:path>
              <a:path extrusionOk="0" h="3378200" w="3388360">
                <a:moveTo>
                  <a:pt x="2855703" y="2921204"/>
                </a:moveTo>
                <a:lnTo>
                  <a:pt x="2823098" y="2946400"/>
                </a:lnTo>
                <a:lnTo>
                  <a:pt x="2789433" y="2971800"/>
                </a:lnTo>
                <a:lnTo>
                  <a:pt x="2754991" y="3009900"/>
                </a:lnTo>
                <a:lnTo>
                  <a:pt x="2719791" y="3035300"/>
                </a:lnTo>
                <a:lnTo>
                  <a:pt x="2683850" y="3060700"/>
                </a:lnTo>
                <a:lnTo>
                  <a:pt x="2647186" y="3086100"/>
                </a:lnTo>
                <a:lnTo>
                  <a:pt x="2609816" y="3111500"/>
                </a:lnTo>
                <a:lnTo>
                  <a:pt x="2571760" y="3136900"/>
                </a:lnTo>
                <a:lnTo>
                  <a:pt x="2533035" y="3162300"/>
                </a:lnTo>
                <a:lnTo>
                  <a:pt x="2493659" y="3175000"/>
                </a:lnTo>
                <a:lnTo>
                  <a:pt x="2453678" y="3200381"/>
                </a:lnTo>
                <a:lnTo>
                  <a:pt x="2496961" y="3187700"/>
                </a:lnTo>
                <a:lnTo>
                  <a:pt x="2581741" y="3136900"/>
                </a:lnTo>
                <a:lnTo>
                  <a:pt x="2623128" y="3111500"/>
                </a:lnTo>
                <a:lnTo>
                  <a:pt x="2663815" y="3086100"/>
                </a:lnTo>
                <a:lnTo>
                  <a:pt x="2703777" y="3048000"/>
                </a:lnTo>
                <a:lnTo>
                  <a:pt x="2742990" y="3022600"/>
                </a:lnTo>
                <a:lnTo>
                  <a:pt x="2781431" y="2984500"/>
                </a:lnTo>
                <a:lnTo>
                  <a:pt x="2819076" y="2959100"/>
                </a:lnTo>
                <a:lnTo>
                  <a:pt x="2855703" y="2921204"/>
                </a:lnTo>
                <a:close/>
              </a:path>
              <a:path extrusionOk="0" h="3378200" w="3388360">
                <a:moveTo>
                  <a:pt x="532347" y="2921204"/>
                </a:moveTo>
                <a:lnTo>
                  <a:pt x="568976" y="2959100"/>
                </a:lnTo>
                <a:lnTo>
                  <a:pt x="606621" y="2984500"/>
                </a:lnTo>
                <a:lnTo>
                  <a:pt x="645063" y="3022600"/>
                </a:lnTo>
                <a:lnTo>
                  <a:pt x="684277" y="3048000"/>
                </a:lnTo>
                <a:lnTo>
                  <a:pt x="724239" y="3086100"/>
                </a:lnTo>
                <a:lnTo>
                  <a:pt x="764926" y="3111500"/>
                </a:lnTo>
                <a:lnTo>
                  <a:pt x="806313" y="3136900"/>
                </a:lnTo>
                <a:lnTo>
                  <a:pt x="891094" y="3187700"/>
                </a:lnTo>
                <a:lnTo>
                  <a:pt x="934371" y="3200379"/>
                </a:lnTo>
                <a:lnTo>
                  <a:pt x="894393" y="3175000"/>
                </a:lnTo>
                <a:lnTo>
                  <a:pt x="855017" y="3162300"/>
                </a:lnTo>
                <a:lnTo>
                  <a:pt x="816292" y="3136900"/>
                </a:lnTo>
                <a:lnTo>
                  <a:pt x="778235" y="3111500"/>
                </a:lnTo>
                <a:lnTo>
                  <a:pt x="740866" y="3086100"/>
                </a:lnTo>
                <a:lnTo>
                  <a:pt x="704202" y="3060700"/>
                </a:lnTo>
                <a:lnTo>
                  <a:pt x="668260" y="3035300"/>
                </a:lnTo>
                <a:lnTo>
                  <a:pt x="633060" y="3009900"/>
                </a:lnTo>
                <a:lnTo>
                  <a:pt x="598618" y="2971800"/>
                </a:lnTo>
                <a:lnTo>
                  <a:pt x="564953" y="2946400"/>
                </a:lnTo>
                <a:lnTo>
                  <a:pt x="532347" y="2921204"/>
                </a:lnTo>
                <a:close/>
              </a:path>
              <a:path extrusionOk="0" h="3378200" w="3388360">
                <a:moveTo>
                  <a:pt x="2856515" y="2920349"/>
                </a:moveTo>
                <a:lnTo>
                  <a:pt x="2855703" y="2921204"/>
                </a:lnTo>
                <a:lnTo>
                  <a:pt x="2855967" y="2921000"/>
                </a:lnTo>
                <a:lnTo>
                  <a:pt x="2856515" y="2920349"/>
                </a:lnTo>
                <a:close/>
              </a:path>
              <a:path extrusionOk="0" h="3378200" w="3388360">
                <a:moveTo>
                  <a:pt x="531538" y="2920351"/>
                </a:moveTo>
                <a:lnTo>
                  <a:pt x="532083" y="2921000"/>
                </a:lnTo>
                <a:lnTo>
                  <a:pt x="532347" y="2921204"/>
                </a:lnTo>
                <a:lnTo>
                  <a:pt x="531538" y="2920351"/>
                </a:lnTo>
                <a:close/>
              </a:path>
              <a:path extrusionOk="0" h="3378200" w="3388360">
                <a:moveTo>
                  <a:pt x="345031" y="671103"/>
                </a:moveTo>
                <a:lnTo>
                  <a:pt x="304516" y="723900"/>
                </a:lnTo>
                <a:lnTo>
                  <a:pt x="276865" y="762000"/>
                </a:lnTo>
                <a:lnTo>
                  <a:pt x="250466" y="800100"/>
                </a:lnTo>
                <a:lnTo>
                  <a:pt x="225329" y="850900"/>
                </a:lnTo>
                <a:lnTo>
                  <a:pt x="201465" y="889000"/>
                </a:lnTo>
                <a:lnTo>
                  <a:pt x="178882" y="927100"/>
                </a:lnTo>
                <a:lnTo>
                  <a:pt x="157592" y="977900"/>
                </a:lnTo>
                <a:lnTo>
                  <a:pt x="137603" y="1016000"/>
                </a:lnTo>
                <a:lnTo>
                  <a:pt x="118926" y="1066800"/>
                </a:lnTo>
                <a:lnTo>
                  <a:pt x="101571" y="1104900"/>
                </a:lnTo>
                <a:lnTo>
                  <a:pt x="85548" y="1155700"/>
                </a:lnTo>
                <a:lnTo>
                  <a:pt x="70865" y="1206500"/>
                </a:lnTo>
                <a:lnTo>
                  <a:pt x="57534" y="1244600"/>
                </a:lnTo>
                <a:lnTo>
                  <a:pt x="45565" y="1295400"/>
                </a:lnTo>
                <a:lnTo>
                  <a:pt x="34966" y="1346200"/>
                </a:lnTo>
                <a:lnTo>
                  <a:pt x="25749" y="1397000"/>
                </a:lnTo>
                <a:lnTo>
                  <a:pt x="17922" y="1447800"/>
                </a:lnTo>
                <a:lnTo>
                  <a:pt x="11496" y="1485900"/>
                </a:lnTo>
                <a:lnTo>
                  <a:pt x="6481" y="1536700"/>
                </a:lnTo>
                <a:lnTo>
                  <a:pt x="2887" y="1587500"/>
                </a:lnTo>
                <a:lnTo>
                  <a:pt x="723" y="1638300"/>
                </a:lnTo>
                <a:lnTo>
                  <a:pt x="0" y="1689100"/>
                </a:lnTo>
                <a:lnTo>
                  <a:pt x="723" y="1739900"/>
                </a:lnTo>
                <a:lnTo>
                  <a:pt x="2887" y="1790700"/>
                </a:lnTo>
                <a:lnTo>
                  <a:pt x="6481" y="1841500"/>
                </a:lnTo>
                <a:lnTo>
                  <a:pt x="11496" y="1892300"/>
                </a:lnTo>
                <a:lnTo>
                  <a:pt x="17922" y="1943100"/>
                </a:lnTo>
                <a:lnTo>
                  <a:pt x="25749" y="1981200"/>
                </a:lnTo>
                <a:lnTo>
                  <a:pt x="34966" y="2032000"/>
                </a:lnTo>
                <a:lnTo>
                  <a:pt x="45565" y="2082800"/>
                </a:lnTo>
                <a:lnTo>
                  <a:pt x="57534" y="2133600"/>
                </a:lnTo>
                <a:lnTo>
                  <a:pt x="70865" y="2184400"/>
                </a:lnTo>
                <a:lnTo>
                  <a:pt x="85548" y="2222500"/>
                </a:lnTo>
                <a:lnTo>
                  <a:pt x="101571" y="2273300"/>
                </a:lnTo>
                <a:lnTo>
                  <a:pt x="118926" y="2311400"/>
                </a:lnTo>
                <a:lnTo>
                  <a:pt x="137603" y="2362200"/>
                </a:lnTo>
                <a:lnTo>
                  <a:pt x="157592" y="2400300"/>
                </a:lnTo>
                <a:lnTo>
                  <a:pt x="178882" y="2451100"/>
                </a:lnTo>
                <a:lnTo>
                  <a:pt x="201465" y="2489200"/>
                </a:lnTo>
                <a:lnTo>
                  <a:pt x="225329" y="2540000"/>
                </a:lnTo>
                <a:lnTo>
                  <a:pt x="250466" y="2578100"/>
                </a:lnTo>
                <a:lnTo>
                  <a:pt x="276865" y="2616200"/>
                </a:lnTo>
                <a:lnTo>
                  <a:pt x="304516" y="2654300"/>
                </a:lnTo>
                <a:lnTo>
                  <a:pt x="333410" y="2705100"/>
                </a:lnTo>
                <a:lnTo>
                  <a:pt x="363536" y="2743200"/>
                </a:lnTo>
                <a:lnTo>
                  <a:pt x="394885" y="2781300"/>
                </a:lnTo>
                <a:lnTo>
                  <a:pt x="427447" y="2819400"/>
                </a:lnTo>
                <a:lnTo>
                  <a:pt x="461211" y="2857500"/>
                </a:lnTo>
                <a:lnTo>
                  <a:pt x="496169" y="2882900"/>
                </a:lnTo>
                <a:lnTo>
                  <a:pt x="531538" y="2920351"/>
                </a:lnTo>
                <a:lnTo>
                  <a:pt x="500026" y="2882900"/>
                </a:lnTo>
                <a:lnTo>
                  <a:pt x="468800" y="2857500"/>
                </a:lnTo>
                <a:lnTo>
                  <a:pt x="438422" y="2819400"/>
                </a:lnTo>
                <a:lnTo>
                  <a:pt x="408911" y="2781300"/>
                </a:lnTo>
                <a:lnTo>
                  <a:pt x="380284" y="2755900"/>
                </a:lnTo>
                <a:lnTo>
                  <a:pt x="352560" y="2717800"/>
                </a:lnTo>
                <a:lnTo>
                  <a:pt x="325757" y="2679700"/>
                </a:lnTo>
                <a:lnTo>
                  <a:pt x="299892" y="2641600"/>
                </a:lnTo>
                <a:lnTo>
                  <a:pt x="274984" y="2603500"/>
                </a:lnTo>
                <a:lnTo>
                  <a:pt x="251050" y="2565400"/>
                </a:lnTo>
                <a:lnTo>
                  <a:pt x="228108" y="2527300"/>
                </a:lnTo>
                <a:lnTo>
                  <a:pt x="206177" y="2489200"/>
                </a:lnTo>
                <a:lnTo>
                  <a:pt x="185274" y="2451100"/>
                </a:lnTo>
                <a:lnTo>
                  <a:pt x="165418" y="2413000"/>
                </a:lnTo>
                <a:lnTo>
                  <a:pt x="146625" y="2362200"/>
                </a:lnTo>
                <a:lnTo>
                  <a:pt x="128915" y="2324100"/>
                </a:lnTo>
                <a:lnTo>
                  <a:pt x="112305" y="2286000"/>
                </a:lnTo>
                <a:lnTo>
                  <a:pt x="96814" y="2235200"/>
                </a:lnTo>
                <a:lnTo>
                  <a:pt x="82458" y="2197100"/>
                </a:lnTo>
                <a:lnTo>
                  <a:pt x="69256" y="2159000"/>
                </a:lnTo>
                <a:lnTo>
                  <a:pt x="57227" y="2108200"/>
                </a:lnTo>
                <a:lnTo>
                  <a:pt x="46387" y="2070100"/>
                </a:lnTo>
                <a:lnTo>
                  <a:pt x="36756" y="2019300"/>
                </a:lnTo>
                <a:lnTo>
                  <a:pt x="28350" y="1968500"/>
                </a:lnTo>
                <a:lnTo>
                  <a:pt x="21188" y="1930400"/>
                </a:lnTo>
                <a:lnTo>
                  <a:pt x="15288" y="1879600"/>
                </a:lnTo>
                <a:lnTo>
                  <a:pt x="10668" y="1828800"/>
                </a:lnTo>
                <a:lnTo>
                  <a:pt x="7346" y="1790700"/>
                </a:lnTo>
                <a:lnTo>
                  <a:pt x="5339" y="1739900"/>
                </a:lnTo>
                <a:lnTo>
                  <a:pt x="4667" y="1689100"/>
                </a:lnTo>
                <a:lnTo>
                  <a:pt x="5339" y="1638300"/>
                </a:lnTo>
                <a:lnTo>
                  <a:pt x="7346" y="1600200"/>
                </a:lnTo>
                <a:lnTo>
                  <a:pt x="10668" y="1549400"/>
                </a:lnTo>
                <a:lnTo>
                  <a:pt x="15288" y="1498600"/>
                </a:lnTo>
                <a:lnTo>
                  <a:pt x="21188" y="1447800"/>
                </a:lnTo>
                <a:lnTo>
                  <a:pt x="28350" y="1409700"/>
                </a:lnTo>
                <a:lnTo>
                  <a:pt x="36756" y="1358900"/>
                </a:lnTo>
                <a:lnTo>
                  <a:pt x="46387" y="1320800"/>
                </a:lnTo>
                <a:lnTo>
                  <a:pt x="57227" y="1270000"/>
                </a:lnTo>
                <a:lnTo>
                  <a:pt x="69256" y="1231900"/>
                </a:lnTo>
                <a:lnTo>
                  <a:pt x="82458" y="1181100"/>
                </a:lnTo>
                <a:lnTo>
                  <a:pt x="96814" y="1143000"/>
                </a:lnTo>
                <a:lnTo>
                  <a:pt x="112305" y="1092200"/>
                </a:lnTo>
                <a:lnTo>
                  <a:pt x="128915" y="1054100"/>
                </a:lnTo>
                <a:lnTo>
                  <a:pt x="146625" y="1016000"/>
                </a:lnTo>
                <a:lnTo>
                  <a:pt x="165418" y="965200"/>
                </a:lnTo>
                <a:lnTo>
                  <a:pt x="185274" y="927100"/>
                </a:lnTo>
                <a:lnTo>
                  <a:pt x="206177" y="889000"/>
                </a:lnTo>
                <a:lnTo>
                  <a:pt x="228108" y="850900"/>
                </a:lnTo>
                <a:lnTo>
                  <a:pt x="251050" y="812800"/>
                </a:lnTo>
                <a:lnTo>
                  <a:pt x="274984" y="774700"/>
                </a:lnTo>
                <a:lnTo>
                  <a:pt x="299892" y="736600"/>
                </a:lnTo>
                <a:lnTo>
                  <a:pt x="325757" y="698500"/>
                </a:lnTo>
                <a:lnTo>
                  <a:pt x="345031" y="671103"/>
                </a:lnTo>
                <a:close/>
              </a:path>
              <a:path extrusionOk="0" h="3378200" w="3388360">
                <a:moveTo>
                  <a:pt x="3043003" y="671079"/>
                </a:moveTo>
                <a:lnTo>
                  <a:pt x="3088158" y="736600"/>
                </a:lnTo>
                <a:lnTo>
                  <a:pt x="3113066" y="774700"/>
                </a:lnTo>
                <a:lnTo>
                  <a:pt x="3137000" y="812800"/>
                </a:lnTo>
                <a:lnTo>
                  <a:pt x="3159942" y="850900"/>
                </a:lnTo>
                <a:lnTo>
                  <a:pt x="3181873" y="889000"/>
                </a:lnTo>
                <a:lnTo>
                  <a:pt x="3202776" y="927100"/>
                </a:lnTo>
                <a:lnTo>
                  <a:pt x="3222632" y="965200"/>
                </a:lnTo>
                <a:lnTo>
                  <a:pt x="3241425" y="1016000"/>
                </a:lnTo>
                <a:lnTo>
                  <a:pt x="3259135" y="1054100"/>
                </a:lnTo>
                <a:lnTo>
                  <a:pt x="3275745" y="1092200"/>
                </a:lnTo>
                <a:lnTo>
                  <a:pt x="3291236" y="1143000"/>
                </a:lnTo>
                <a:lnTo>
                  <a:pt x="3305592" y="1181100"/>
                </a:lnTo>
                <a:lnTo>
                  <a:pt x="3318794" y="1231900"/>
                </a:lnTo>
                <a:lnTo>
                  <a:pt x="3330823" y="1270000"/>
                </a:lnTo>
                <a:lnTo>
                  <a:pt x="3341663" y="1320800"/>
                </a:lnTo>
                <a:lnTo>
                  <a:pt x="3351294" y="1358900"/>
                </a:lnTo>
                <a:lnTo>
                  <a:pt x="3359700" y="1409700"/>
                </a:lnTo>
                <a:lnTo>
                  <a:pt x="3366862" y="1447800"/>
                </a:lnTo>
                <a:lnTo>
                  <a:pt x="3372761" y="1498600"/>
                </a:lnTo>
                <a:lnTo>
                  <a:pt x="3377382" y="1549400"/>
                </a:lnTo>
                <a:lnTo>
                  <a:pt x="3380704" y="1600200"/>
                </a:lnTo>
                <a:lnTo>
                  <a:pt x="3382710" y="1638300"/>
                </a:lnTo>
                <a:lnTo>
                  <a:pt x="3383383" y="1689100"/>
                </a:lnTo>
                <a:lnTo>
                  <a:pt x="3382710" y="1739900"/>
                </a:lnTo>
                <a:lnTo>
                  <a:pt x="3380704" y="1790700"/>
                </a:lnTo>
                <a:lnTo>
                  <a:pt x="3377382" y="1828800"/>
                </a:lnTo>
                <a:lnTo>
                  <a:pt x="3372761" y="1879600"/>
                </a:lnTo>
                <a:lnTo>
                  <a:pt x="3366862" y="1930400"/>
                </a:lnTo>
                <a:lnTo>
                  <a:pt x="3359700" y="1968500"/>
                </a:lnTo>
                <a:lnTo>
                  <a:pt x="3351294" y="2019300"/>
                </a:lnTo>
                <a:lnTo>
                  <a:pt x="3341663" y="2070100"/>
                </a:lnTo>
                <a:lnTo>
                  <a:pt x="3330823" y="2108200"/>
                </a:lnTo>
                <a:lnTo>
                  <a:pt x="3318794" y="2159000"/>
                </a:lnTo>
                <a:lnTo>
                  <a:pt x="3305592" y="2197100"/>
                </a:lnTo>
                <a:lnTo>
                  <a:pt x="3291236" y="2235200"/>
                </a:lnTo>
                <a:lnTo>
                  <a:pt x="3275745" y="2286000"/>
                </a:lnTo>
                <a:lnTo>
                  <a:pt x="3259135" y="2324100"/>
                </a:lnTo>
                <a:lnTo>
                  <a:pt x="3241425" y="2362200"/>
                </a:lnTo>
                <a:lnTo>
                  <a:pt x="3222632" y="2413000"/>
                </a:lnTo>
                <a:lnTo>
                  <a:pt x="3202776" y="2451100"/>
                </a:lnTo>
                <a:lnTo>
                  <a:pt x="3181873" y="2489200"/>
                </a:lnTo>
                <a:lnTo>
                  <a:pt x="3159942" y="2527300"/>
                </a:lnTo>
                <a:lnTo>
                  <a:pt x="3137000" y="2565400"/>
                </a:lnTo>
                <a:lnTo>
                  <a:pt x="3113066" y="2603500"/>
                </a:lnTo>
                <a:lnTo>
                  <a:pt x="3088158" y="2641600"/>
                </a:lnTo>
                <a:lnTo>
                  <a:pt x="3062293" y="2679700"/>
                </a:lnTo>
                <a:lnTo>
                  <a:pt x="3035490" y="2717800"/>
                </a:lnTo>
                <a:lnTo>
                  <a:pt x="3007766" y="2755900"/>
                </a:lnTo>
                <a:lnTo>
                  <a:pt x="2979140" y="2781300"/>
                </a:lnTo>
                <a:lnTo>
                  <a:pt x="2949629" y="2819400"/>
                </a:lnTo>
                <a:lnTo>
                  <a:pt x="2919251" y="2857500"/>
                </a:lnTo>
                <a:lnTo>
                  <a:pt x="2888024" y="2882900"/>
                </a:lnTo>
                <a:lnTo>
                  <a:pt x="2856515" y="2920349"/>
                </a:lnTo>
                <a:lnTo>
                  <a:pt x="2891881" y="2882900"/>
                </a:lnTo>
                <a:lnTo>
                  <a:pt x="2926839" y="2857500"/>
                </a:lnTo>
                <a:lnTo>
                  <a:pt x="2960605" y="2819400"/>
                </a:lnTo>
                <a:lnTo>
                  <a:pt x="2993167" y="2781300"/>
                </a:lnTo>
                <a:lnTo>
                  <a:pt x="3024516" y="2743200"/>
                </a:lnTo>
                <a:lnTo>
                  <a:pt x="3054643" y="2705100"/>
                </a:lnTo>
                <a:lnTo>
                  <a:pt x="3083537" y="2654300"/>
                </a:lnTo>
                <a:lnTo>
                  <a:pt x="3111188" y="2616200"/>
                </a:lnTo>
                <a:lnTo>
                  <a:pt x="3137587" y="2578100"/>
                </a:lnTo>
                <a:lnTo>
                  <a:pt x="3162724" y="2540000"/>
                </a:lnTo>
                <a:lnTo>
                  <a:pt x="3186588" y="2489200"/>
                </a:lnTo>
                <a:lnTo>
                  <a:pt x="3209170" y="2451100"/>
                </a:lnTo>
                <a:lnTo>
                  <a:pt x="3230461" y="2400300"/>
                </a:lnTo>
                <a:lnTo>
                  <a:pt x="3250449" y="2362200"/>
                </a:lnTo>
                <a:lnTo>
                  <a:pt x="3269126" y="2311400"/>
                </a:lnTo>
                <a:lnTo>
                  <a:pt x="3286481" y="2273300"/>
                </a:lnTo>
                <a:lnTo>
                  <a:pt x="3302504" y="2222500"/>
                </a:lnTo>
                <a:lnTo>
                  <a:pt x="3317186" y="2184400"/>
                </a:lnTo>
                <a:lnTo>
                  <a:pt x="3330517" y="2133600"/>
                </a:lnTo>
                <a:lnTo>
                  <a:pt x="3342486" y="2082800"/>
                </a:lnTo>
                <a:lnTo>
                  <a:pt x="3353085" y="2032000"/>
                </a:lnTo>
                <a:lnTo>
                  <a:pt x="3362302" y="1981200"/>
                </a:lnTo>
                <a:lnTo>
                  <a:pt x="3370128" y="1943100"/>
                </a:lnTo>
                <a:lnTo>
                  <a:pt x="3376554" y="1892300"/>
                </a:lnTo>
                <a:lnTo>
                  <a:pt x="3381569" y="1841500"/>
                </a:lnTo>
                <a:lnTo>
                  <a:pt x="3385163" y="1790700"/>
                </a:lnTo>
                <a:lnTo>
                  <a:pt x="3387327" y="1739900"/>
                </a:lnTo>
                <a:lnTo>
                  <a:pt x="3388050" y="1689100"/>
                </a:lnTo>
                <a:lnTo>
                  <a:pt x="3387327" y="1638300"/>
                </a:lnTo>
                <a:lnTo>
                  <a:pt x="3385163" y="1587500"/>
                </a:lnTo>
                <a:lnTo>
                  <a:pt x="3381569" y="1536700"/>
                </a:lnTo>
                <a:lnTo>
                  <a:pt x="3376554" y="1485900"/>
                </a:lnTo>
                <a:lnTo>
                  <a:pt x="3370128" y="1447800"/>
                </a:lnTo>
                <a:lnTo>
                  <a:pt x="3362302" y="1397000"/>
                </a:lnTo>
                <a:lnTo>
                  <a:pt x="3353085" y="1346200"/>
                </a:lnTo>
                <a:lnTo>
                  <a:pt x="3342486" y="1295400"/>
                </a:lnTo>
                <a:lnTo>
                  <a:pt x="3330517" y="1244600"/>
                </a:lnTo>
                <a:lnTo>
                  <a:pt x="3317186" y="1206500"/>
                </a:lnTo>
                <a:lnTo>
                  <a:pt x="3302504" y="1155700"/>
                </a:lnTo>
                <a:lnTo>
                  <a:pt x="3286481" y="1104900"/>
                </a:lnTo>
                <a:lnTo>
                  <a:pt x="3269126" y="1066800"/>
                </a:lnTo>
                <a:lnTo>
                  <a:pt x="3250449" y="1016000"/>
                </a:lnTo>
                <a:lnTo>
                  <a:pt x="3230461" y="977900"/>
                </a:lnTo>
                <a:lnTo>
                  <a:pt x="3209170" y="927100"/>
                </a:lnTo>
                <a:lnTo>
                  <a:pt x="3186588" y="889000"/>
                </a:lnTo>
                <a:lnTo>
                  <a:pt x="3162724" y="850900"/>
                </a:lnTo>
                <a:lnTo>
                  <a:pt x="3137587" y="800100"/>
                </a:lnTo>
                <a:lnTo>
                  <a:pt x="3111188" y="762000"/>
                </a:lnTo>
                <a:lnTo>
                  <a:pt x="3083537" y="723900"/>
                </a:lnTo>
                <a:lnTo>
                  <a:pt x="3054643" y="685800"/>
                </a:lnTo>
                <a:lnTo>
                  <a:pt x="3043003" y="671079"/>
                </a:lnTo>
                <a:close/>
              </a:path>
              <a:path extrusionOk="0" h="3378200" w="3388360">
                <a:moveTo>
                  <a:pt x="355948" y="657296"/>
                </a:moveTo>
                <a:lnTo>
                  <a:pt x="352560" y="660400"/>
                </a:lnTo>
                <a:lnTo>
                  <a:pt x="345031" y="671103"/>
                </a:lnTo>
                <a:lnTo>
                  <a:pt x="355948" y="657296"/>
                </a:lnTo>
                <a:close/>
              </a:path>
              <a:path extrusionOk="0" h="3378200" w="3388360">
                <a:moveTo>
                  <a:pt x="3032109" y="657302"/>
                </a:moveTo>
                <a:lnTo>
                  <a:pt x="3043003" y="671079"/>
                </a:lnTo>
                <a:lnTo>
                  <a:pt x="3035490" y="660400"/>
                </a:lnTo>
                <a:lnTo>
                  <a:pt x="3032109" y="657302"/>
                </a:lnTo>
                <a:close/>
              </a:path>
              <a:path extrusionOk="0" h="3378200" w="3388360">
                <a:moveTo>
                  <a:pt x="2951564" y="561299"/>
                </a:moveTo>
                <a:lnTo>
                  <a:pt x="2979140" y="596900"/>
                </a:lnTo>
                <a:lnTo>
                  <a:pt x="3007766" y="635000"/>
                </a:lnTo>
                <a:lnTo>
                  <a:pt x="3032109" y="657302"/>
                </a:lnTo>
                <a:lnTo>
                  <a:pt x="3024516" y="647700"/>
                </a:lnTo>
                <a:lnTo>
                  <a:pt x="2993167" y="596900"/>
                </a:lnTo>
                <a:lnTo>
                  <a:pt x="2960605" y="571500"/>
                </a:lnTo>
                <a:lnTo>
                  <a:pt x="2951564" y="561299"/>
                </a:lnTo>
                <a:close/>
              </a:path>
              <a:path extrusionOk="0" h="3378200" w="3388360">
                <a:moveTo>
                  <a:pt x="436483" y="561303"/>
                </a:moveTo>
                <a:lnTo>
                  <a:pt x="427447" y="571500"/>
                </a:lnTo>
                <a:lnTo>
                  <a:pt x="394885" y="596900"/>
                </a:lnTo>
                <a:lnTo>
                  <a:pt x="363536" y="647700"/>
                </a:lnTo>
                <a:lnTo>
                  <a:pt x="355948" y="657296"/>
                </a:lnTo>
                <a:lnTo>
                  <a:pt x="380284" y="635000"/>
                </a:lnTo>
                <a:lnTo>
                  <a:pt x="408911" y="596900"/>
                </a:lnTo>
                <a:lnTo>
                  <a:pt x="436483" y="561303"/>
                </a:lnTo>
                <a:close/>
              </a:path>
              <a:path extrusionOk="0" h="3378200" w="3388360">
                <a:moveTo>
                  <a:pt x="439501" y="557897"/>
                </a:moveTo>
                <a:lnTo>
                  <a:pt x="438422" y="558800"/>
                </a:lnTo>
                <a:lnTo>
                  <a:pt x="436483" y="561303"/>
                </a:lnTo>
                <a:lnTo>
                  <a:pt x="439501" y="557897"/>
                </a:lnTo>
                <a:close/>
              </a:path>
              <a:path extrusionOk="0" h="3378200" w="3388360">
                <a:moveTo>
                  <a:pt x="2948551" y="557899"/>
                </a:moveTo>
                <a:lnTo>
                  <a:pt x="2951564" y="561299"/>
                </a:lnTo>
                <a:lnTo>
                  <a:pt x="2949629" y="558800"/>
                </a:lnTo>
                <a:lnTo>
                  <a:pt x="2948551" y="557899"/>
                </a:lnTo>
                <a:close/>
              </a:path>
              <a:path extrusionOk="0" h="3378200" w="3388360">
                <a:moveTo>
                  <a:pt x="2684333" y="317841"/>
                </a:moveTo>
                <a:lnTo>
                  <a:pt x="2719791" y="342900"/>
                </a:lnTo>
                <a:lnTo>
                  <a:pt x="2754991" y="381000"/>
                </a:lnTo>
                <a:lnTo>
                  <a:pt x="2789433" y="406400"/>
                </a:lnTo>
                <a:lnTo>
                  <a:pt x="2823098" y="431800"/>
                </a:lnTo>
                <a:lnTo>
                  <a:pt x="2855967" y="469900"/>
                </a:lnTo>
                <a:lnTo>
                  <a:pt x="2888024" y="495300"/>
                </a:lnTo>
                <a:lnTo>
                  <a:pt x="2919251" y="533400"/>
                </a:lnTo>
                <a:lnTo>
                  <a:pt x="2948551" y="557899"/>
                </a:lnTo>
                <a:lnTo>
                  <a:pt x="2926839" y="533400"/>
                </a:lnTo>
                <a:lnTo>
                  <a:pt x="2891881" y="495300"/>
                </a:lnTo>
                <a:lnTo>
                  <a:pt x="2855900" y="457200"/>
                </a:lnTo>
                <a:lnTo>
                  <a:pt x="2819076" y="419100"/>
                </a:lnTo>
                <a:lnTo>
                  <a:pt x="2781431" y="393700"/>
                </a:lnTo>
                <a:lnTo>
                  <a:pt x="2742990" y="355600"/>
                </a:lnTo>
                <a:lnTo>
                  <a:pt x="2703777" y="330200"/>
                </a:lnTo>
                <a:lnTo>
                  <a:pt x="2684333" y="317841"/>
                </a:lnTo>
                <a:close/>
              </a:path>
              <a:path extrusionOk="0" h="3378200" w="3388360">
                <a:moveTo>
                  <a:pt x="703701" y="317854"/>
                </a:moveTo>
                <a:lnTo>
                  <a:pt x="684277" y="330200"/>
                </a:lnTo>
                <a:lnTo>
                  <a:pt x="645063" y="355600"/>
                </a:lnTo>
                <a:lnTo>
                  <a:pt x="606621" y="393700"/>
                </a:lnTo>
                <a:lnTo>
                  <a:pt x="568976" y="419100"/>
                </a:lnTo>
                <a:lnTo>
                  <a:pt x="532150" y="457200"/>
                </a:lnTo>
                <a:lnTo>
                  <a:pt x="496169" y="495300"/>
                </a:lnTo>
                <a:lnTo>
                  <a:pt x="461211" y="533400"/>
                </a:lnTo>
                <a:lnTo>
                  <a:pt x="439501" y="557897"/>
                </a:lnTo>
                <a:lnTo>
                  <a:pt x="468800" y="533400"/>
                </a:lnTo>
                <a:lnTo>
                  <a:pt x="500026" y="495300"/>
                </a:lnTo>
                <a:lnTo>
                  <a:pt x="532083" y="469900"/>
                </a:lnTo>
                <a:lnTo>
                  <a:pt x="564953" y="431800"/>
                </a:lnTo>
                <a:lnTo>
                  <a:pt x="598618" y="406400"/>
                </a:lnTo>
                <a:lnTo>
                  <a:pt x="633060" y="381000"/>
                </a:lnTo>
                <a:lnTo>
                  <a:pt x="668260" y="342900"/>
                </a:lnTo>
                <a:lnTo>
                  <a:pt x="703701" y="317854"/>
                </a:lnTo>
                <a:close/>
              </a:path>
              <a:path extrusionOk="0" h="3378200" w="3388360">
                <a:moveTo>
                  <a:pt x="780003" y="265520"/>
                </a:moveTo>
                <a:lnTo>
                  <a:pt x="778235" y="266700"/>
                </a:lnTo>
                <a:lnTo>
                  <a:pt x="740866" y="292100"/>
                </a:lnTo>
                <a:lnTo>
                  <a:pt x="703701" y="317854"/>
                </a:lnTo>
                <a:lnTo>
                  <a:pt x="724239" y="304800"/>
                </a:lnTo>
                <a:lnTo>
                  <a:pt x="764926" y="279400"/>
                </a:lnTo>
                <a:lnTo>
                  <a:pt x="780003" y="265520"/>
                </a:lnTo>
                <a:close/>
              </a:path>
              <a:path extrusionOk="0" h="3378200" w="3388360">
                <a:moveTo>
                  <a:pt x="2608058" y="265526"/>
                </a:moveTo>
                <a:lnTo>
                  <a:pt x="2623128" y="279400"/>
                </a:lnTo>
                <a:lnTo>
                  <a:pt x="2663815" y="304800"/>
                </a:lnTo>
                <a:lnTo>
                  <a:pt x="2684333" y="317841"/>
                </a:lnTo>
                <a:lnTo>
                  <a:pt x="2647186" y="292100"/>
                </a:lnTo>
                <a:lnTo>
                  <a:pt x="2609816" y="266700"/>
                </a:lnTo>
                <a:lnTo>
                  <a:pt x="2608058" y="265526"/>
                </a:lnTo>
                <a:close/>
              </a:path>
              <a:path extrusionOk="0" h="3378200" w="3388360">
                <a:moveTo>
                  <a:pt x="2454056" y="178058"/>
                </a:moveTo>
                <a:lnTo>
                  <a:pt x="2493659" y="203200"/>
                </a:lnTo>
                <a:lnTo>
                  <a:pt x="2533035" y="228600"/>
                </a:lnTo>
                <a:lnTo>
                  <a:pt x="2571760" y="241300"/>
                </a:lnTo>
                <a:lnTo>
                  <a:pt x="2608058" y="265526"/>
                </a:lnTo>
                <a:lnTo>
                  <a:pt x="2581741" y="241300"/>
                </a:lnTo>
                <a:lnTo>
                  <a:pt x="2539678" y="215900"/>
                </a:lnTo>
                <a:lnTo>
                  <a:pt x="2496961" y="203200"/>
                </a:lnTo>
                <a:lnTo>
                  <a:pt x="2454056" y="178058"/>
                </a:lnTo>
                <a:close/>
              </a:path>
              <a:path extrusionOk="0" h="3378200" w="3388360">
                <a:moveTo>
                  <a:pt x="933959" y="178082"/>
                </a:moveTo>
                <a:lnTo>
                  <a:pt x="891094" y="203200"/>
                </a:lnTo>
                <a:lnTo>
                  <a:pt x="848377" y="215900"/>
                </a:lnTo>
                <a:lnTo>
                  <a:pt x="806313" y="241300"/>
                </a:lnTo>
                <a:lnTo>
                  <a:pt x="780003" y="265520"/>
                </a:lnTo>
                <a:lnTo>
                  <a:pt x="816292" y="241300"/>
                </a:lnTo>
                <a:lnTo>
                  <a:pt x="855017" y="228600"/>
                </a:lnTo>
                <a:lnTo>
                  <a:pt x="894393" y="203200"/>
                </a:lnTo>
                <a:lnTo>
                  <a:pt x="933959" y="178082"/>
                </a:lnTo>
                <a:close/>
              </a:path>
              <a:path extrusionOk="0" h="3378200" w="3388360">
                <a:moveTo>
                  <a:pt x="934484" y="177774"/>
                </a:moveTo>
                <a:lnTo>
                  <a:pt x="933959" y="178082"/>
                </a:lnTo>
                <a:lnTo>
                  <a:pt x="934484" y="177774"/>
                </a:lnTo>
                <a:close/>
              </a:path>
              <a:path extrusionOk="0" h="3378200" w="3388360">
                <a:moveTo>
                  <a:pt x="2453575" y="177776"/>
                </a:moveTo>
                <a:lnTo>
                  <a:pt x="2454056" y="178058"/>
                </a:lnTo>
                <a:lnTo>
                  <a:pt x="2453649" y="177800"/>
                </a:lnTo>
                <a:close/>
              </a:path>
              <a:path extrusionOk="0" h="3378200" w="3388360">
                <a:moveTo>
                  <a:pt x="2377550" y="143241"/>
                </a:moveTo>
                <a:lnTo>
                  <a:pt x="2413025" y="165100"/>
                </a:lnTo>
                <a:lnTo>
                  <a:pt x="2453575" y="177776"/>
                </a:lnTo>
                <a:lnTo>
                  <a:pt x="2409664" y="152400"/>
                </a:lnTo>
                <a:lnTo>
                  <a:pt x="2377550" y="143241"/>
                </a:lnTo>
                <a:close/>
              </a:path>
              <a:path extrusionOk="0" h="3378200" w="3388360">
                <a:moveTo>
                  <a:pt x="1010500" y="143243"/>
                </a:moveTo>
                <a:lnTo>
                  <a:pt x="978391" y="152400"/>
                </a:lnTo>
                <a:lnTo>
                  <a:pt x="934484" y="177774"/>
                </a:lnTo>
                <a:lnTo>
                  <a:pt x="975028" y="165100"/>
                </a:lnTo>
                <a:lnTo>
                  <a:pt x="1010500" y="143243"/>
                </a:lnTo>
                <a:close/>
              </a:path>
              <a:path extrusionOk="0" h="3378200" w="3388360">
                <a:moveTo>
                  <a:pt x="1030737" y="135298"/>
                </a:moveTo>
                <a:lnTo>
                  <a:pt x="1016250" y="139700"/>
                </a:lnTo>
                <a:lnTo>
                  <a:pt x="1010500" y="143243"/>
                </a:lnTo>
                <a:lnTo>
                  <a:pt x="1022924" y="139700"/>
                </a:lnTo>
                <a:lnTo>
                  <a:pt x="1030737" y="135298"/>
                </a:lnTo>
                <a:close/>
              </a:path>
              <a:path extrusionOk="0" h="3378200" w="3388360">
                <a:moveTo>
                  <a:pt x="2357323" y="135300"/>
                </a:moveTo>
                <a:lnTo>
                  <a:pt x="2365132" y="139700"/>
                </a:lnTo>
                <a:lnTo>
                  <a:pt x="2377550" y="143241"/>
                </a:lnTo>
                <a:lnTo>
                  <a:pt x="2371803" y="139700"/>
                </a:lnTo>
                <a:lnTo>
                  <a:pt x="2357323" y="135300"/>
                </a:lnTo>
                <a:close/>
              </a:path>
              <a:path extrusionOk="0" h="3378200" w="3388360">
                <a:moveTo>
                  <a:pt x="1942129" y="12700"/>
                </a:moveTo>
                <a:lnTo>
                  <a:pt x="1930691" y="12700"/>
                </a:lnTo>
                <a:lnTo>
                  <a:pt x="2022685" y="38100"/>
                </a:lnTo>
                <a:lnTo>
                  <a:pt x="2068038" y="38100"/>
                </a:lnTo>
                <a:lnTo>
                  <a:pt x="2244734" y="88900"/>
                </a:lnTo>
                <a:lnTo>
                  <a:pt x="2287640" y="114300"/>
                </a:lnTo>
                <a:lnTo>
                  <a:pt x="2357323" y="135300"/>
                </a:lnTo>
                <a:lnTo>
                  <a:pt x="2320043" y="114300"/>
                </a:lnTo>
                <a:lnTo>
                  <a:pt x="2274420" y="101600"/>
                </a:lnTo>
                <a:lnTo>
                  <a:pt x="2228288" y="76200"/>
                </a:lnTo>
                <a:lnTo>
                  <a:pt x="2039139" y="25400"/>
                </a:lnTo>
                <a:lnTo>
                  <a:pt x="1990817" y="25400"/>
                </a:lnTo>
                <a:lnTo>
                  <a:pt x="1942129" y="12700"/>
                </a:lnTo>
                <a:close/>
              </a:path>
              <a:path extrusionOk="0" h="3378200" w="3388360">
                <a:moveTo>
                  <a:pt x="1457364" y="12700"/>
                </a:moveTo>
                <a:lnTo>
                  <a:pt x="1445928" y="12700"/>
                </a:lnTo>
                <a:lnTo>
                  <a:pt x="1397240" y="25400"/>
                </a:lnTo>
                <a:lnTo>
                  <a:pt x="1348917" y="25400"/>
                </a:lnTo>
                <a:lnTo>
                  <a:pt x="1159769" y="76200"/>
                </a:lnTo>
                <a:lnTo>
                  <a:pt x="1113636" y="101600"/>
                </a:lnTo>
                <a:lnTo>
                  <a:pt x="1068013" y="114300"/>
                </a:lnTo>
                <a:lnTo>
                  <a:pt x="1030737" y="135298"/>
                </a:lnTo>
                <a:lnTo>
                  <a:pt x="1100414" y="114300"/>
                </a:lnTo>
                <a:lnTo>
                  <a:pt x="1143319" y="88900"/>
                </a:lnTo>
                <a:lnTo>
                  <a:pt x="1320016" y="38100"/>
                </a:lnTo>
                <a:lnTo>
                  <a:pt x="1365369" y="38100"/>
                </a:lnTo>
                <a:lnTo>
                  <a:pt x="1457364" y="12700"/>
                </a:lnTo>
                <a:close/>
              </a:path>
              <a:path extrusionOk="0" h="3378200" w="3388360">
                <a:moveTo>
                  <a:pt x="1598307" y="0"/>
                </a:moveTo>
                <a:lnTo>
                  <a:pt x="1544308" y="0"/>
                </a:lnTo>
                <a:lnTo>
                  <a:pt x="1494959" y="12700"/>
                </a:lnTo>
                <a:lnTo>
                  <a:pt x="1550957" y="12700"/>
                </a:lnTo>
                <a:lnTo>
                  <a:pt x="1598307" y="0"/>
                </a:lnTo>
                <a:close/>
              </a:path>
              <a:path extrusionOk="0" h="3378200" w="3388360">
                <a:moveTo>
                  <a:pt x="1843749" y="0"/>
                </a:moveTo>
                <a:lnTo>
                  <a:pt x="1789749" y="0"/>
                </a:lnTo>
                <a:lnTo>
                  <a:pt x="1837099" y="12700"/>
                </a:lnTo>
                <a:lnTo>
                  <a:pt x="1893098" y="12700"/>
                </a:lnTo>
                <a:lnTo>
                  <a:pt x="1843749" y="0"/>
                </a:lnTo>
                <a:close/>
              </a:path>
            </a:pathLst>
          </a:custGeom>
          <a:solidFill>
            <a:srgbClr val="65BB75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2" name="Google Shape;232;p9"/>
          <p:cNvSpPr txBox="1"/>
          <p:nvPr/>
        </p:nvSpPr>
        <p:spPr>
          <a:xfrm>
            <a:off x="1935415" y="3072056"/>
            <a:ext cx="1371600" cy="1264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1425">
            <a:noAutofit/>
          </a:bodyPr>
          <a:lstStyle/>
          <a:p>
            <a:pPr indent="0" lvl="0" marL="0" marR="0" rtl="0" algn="ctr">
              <a:lnSpc>
                <a:spcPct val="11629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35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Более</a:t>
            </a:r>
            <a:endParaRPr sz="135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14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5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50</a:t>
            </a:r>
            <a:endParaRPr sz="4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555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35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представительств</a:t>
            </a:r>
            <a:endParaRPr sz="135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1955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35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по РФ и СНГ</a:t>
            </a:r>
            <a:endParaRPr sz="135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3" name="Google Shape;233;p9"/>
          <p:cNvSpPr/>
          <p:nvPr/>
        </p:nvSpPr>
        <p:spPr>
          <a:xfrm>
            <a:off x="14668813" y="1888349"/>
            <a:ext cx="172720" cy="8249920"/>
          </a:xfrm>
          <a:custGeom>
            <a:pathLst>
              <a:path extrusionOk="0" h="8249920" w="172719">
                <a:moveTo>
                  <a:pt x="172320" y="8249861"/>
                </a:moveTo>
                <a:lnTo>
                  <a:pt x="0" y="8249861"/>
                </a:lnTo>
                <a:lnTo>
                  <a:pt x="0" y="0"/>
                </a:lnTo>
                <a:lnTo>
                  <a:pt x="172320" y="0"/>
                </a:lnTo>
                <a:lnTo>
                  <a:pt x="172320" y="8249861"/>
                </a:lnTo>
                <a:close/>
              </a:path>
            </a:pathLst>
          </a:custGeom>
          <a:solidFill>
            <a:srgbClr val="65BB75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4" name="Google Shape;234;p9"/>
          <p:cNvSpPr/>
          <p:nvPr/>
        </p:nvSpPr>
        <p:spPr>
          <a:xfrm>
            <a:off x="8464472" y="8801941"/>
            <a:ext cx="2010409" cy="775443"/>
          </a:xfrm>
          <a:prstGeom prst="rect">
            <a:avLst/>
          </a:prstGeom>
          <a:blipFill rotWithShape="1">
            <a:blip r:embed="rId30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5" name="Google Shape;235;p9"/>
          <p:cNvSpPr/>
          <p:nvPr/>
        </p:nvSpPr>
        <p:spPr>
          <a:xfrm>
            <a:off x="8537033" y="8862555"/>
            <a:ext cx="1791970" cy="556895"/>
          </a:xfrm>
          <a:custGeom>
            <a:pathLst>
              <a:path extrusionOk="0" h="556895" w="1791970">
                <a:moveTo>
                  <a:pt x="1560609" y="0"/>
                </a:moveTo>
                <a:lnTo>
                  <a:pt x="230816" y="0"/>
                </a:lnTo>
                <a:lnTo>
                  <a:pt x="184299" y="4689"/>
                </a:lnTo>
                <a:lnTo>
                  <a:pt x="140973" y="18139"/>
                </a:lnTo>
                <a:lnTo>
                  <a:pt x="101765" y="39420"/>
                </a:lnTo>
                <a:lnTo>
                  <a:pt x="67605" y="67605"/>
                </a:lnTo>
                <a:lnTo>
                  <a:pt x="39420" y="101765"/>
                </a:lnTo>
                <a:lnTo>
                  <a:pt x="18139" y="140973"/>
                </a:lnTo>
                <a:lnTo>
                  <a:pt x="4689" y="184299"/>
                </a:lnTo>
                <a:lnTo>
                  <a:pt x="0" y="230816"/>
                </a:lnTo>
                <a:lnTo>
                  <a:pt x="0" y="326002"/>
                </a:lnTo>
                <a:lnTo>
                  <a:pt x="4689" y="372516"/>
                </a:lnTo>
                <a:lnTo>
                  <a:pt x="18139" y="415841"/>
                </a:lnTo>
                <a:lnTo>
                  <a:pt x="39420" y="455047"/>
                </a:lnTo>
                <a:lnTo>
                  <a:pt x="67605" y="489207"/>
                </a:lnTo>
                <a:lnTo>
                  <a:pt x="101765" y="517391"/>
                </a:lnTo>
                <a:lnTo>
                  <a:pt x="140973" y="538672"/>
                </a:lnTo>
                <a:lnTo>
                  <a:pt x="184299" y="552122"/>
                </a:lnTo>
                <a:lnTo>
                  <a:pt x="230816" y="556811"/>
                </a:lnTo>
                <a:lnTo>
                  <a:pt x="1560609" y="556811"/>
                </a:lnTo>
                <a:lnTo>
                  <a:pt x="1607126" y="552122"/>
                </a:lnTo>
                <a:lnTo>
                  <a:pt x="1650451" y="538672"/>
                </a:lnTo>
                <a:lnTo>
                  <a:pt x="1689658" y="517391"/>
                </a:lnTo>
                <a:lnTo>
                  <a:pt x="1723817" y="489207"/>
                </a:lnTo>
                <a:lnTo>
                  <a:pt x="1752000" y="455047"/>
                </a:lnTo>
                <a:lnTo>
                  <a:pt x="1773281" y="415841"/>
                </a:lnTo>
                <a:lnTo>
                  <a:pt x="1786729" y="372516"/>
                </a:lnTo>
                <a:lnTo>
                  <a:pt x="1791418" y="326002"/>
                </a:lnTo>
                <a:lnTo>
                  <a:pt x="1791418" y="230816"/>
                </a:lnTo>
                <a:lnTo>
                  <a:pt x="1786729" y="184299"/>
                </a:lnTo>
                <a:lnTo>
                  <a:pt x="1773281" y="140973"/>
                </a:lnTo>
                <a:lnTo>
                  <a:pt x="1752000" y="101765"/>
                </a:lnTo>
                <a:lnTo>
                  <a:pt x="1723817" y="67605"/>
                </a:lnTo>
                <a:lnTo>
                  <a:pt x="1689658" y="39420"/>
                </a:lnTo>
                <a:lnTo>
                  <a:pt x="1650451" y="18139"/>
                </a:lnTo>
                <a:lnTo>
                  <a:pt x="1607126" y="4689"/>
                </a:lnTo>
                <a:lnTo>
                  <a:pt x="156060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6" name="Google Shape;236;p9"/>
          <p:cNvSpPr/>
          <p:nvPr/>
        </p:nvSpPr>
        <p:spPr>
          <a:xfrm>
            <a:off x="8537033" y="8862555"/>
            <a:ext cx="1791970" cy="556895"/>
          </a:xfrm>
          <a:custGeom>
            <a:pathLst>
              <a:path extrusionOk="0" h="556895" w="1791970">
                <a:moveTo>
                  <a:pt x="1560609" y="556811"/>
                </a:moveTo>
                <a:lnTo>
                  <a:pt x="230816" y="556811"/>
                </a:lnTo>
                <a:lnTo>
                  <a:pt x="184299" y="552122"/>
                </a:lnTo>
                <a:lnTo>
                  <a:pt x="140973" y="538672"/>
                </a:lnTo>
                <a:lnTo>
                  <a:pt x="101765" y="517391"/>
                </a:lnTo>
                <a:lnTo>
                  <a:pt x="67605" y="489207"/>
                </a:lnTo>
                <a:lnTo>
                  <a:pt x="39420" y="455047"/>
                </a:lnTo>
                <a:lnTo>
                  <a:pt x="18139" y="415841"/>
                </a:lnTo>
                <a:lnTo>
                  <a:pt x="4689" y="372516"/>
                </a:lnTo>
                <a:lnTo>
                  <a:pt x="0" y="326002"/>
                </a:lnTo>
                <a:lnTo>
                  <a:pt x="0" y="230816"/>
                </a:lnTo>
                <a:lnTo>
                  <a:pt x="4689" y="184299"/>
                </a:lnTo>
                <a:lnTo>
                  <a:pt x="18139" y="140973"/>
                </a:lnTo>
                <a:lnTo>
                  <a:pt x="39420" y="101765"/>
                </a:lnTo>
                <a:lnTo>
                  <a:pt x="67605" y="67605"/>
                </a:lnTo>
                <a:lnTo>
                  <a:pt x="101765" y="39420"/>
                </a:lnTo>
                <a:lnTo>
                  <a:pt x="140973" y="18139"/>
                </a:lnTo>
                <a:lnTo>
                  <a:pt x="184299" y="4689"/>
                </a:lnTo>
                <a:lnTo>
                  <a:pt x="230816" y="0"/>
                </a:lnTo>
                <a:lnTo>
                  <a:pt x="1560609" y="0"/>
                </a:lnTo>
                <a:lnTo>
                  <a:pt x="1607126" y="4689"/>
                </a:lnTo>
                <a:lnTo>
                  <a:pt x="1650451" y="18139"/>
                </a:lnTo>
                <a:lnTo>
                  <a:pt x="1689658" y="39420"/>
                </a:lnTo>
                <a:lnTo>
                  <a:pt x="1723817" y="67605"/>
                </a:lnTo>
                <a:lnTo>
                  <a:pt x="1752000" y="101765"/>
                </a:lnTo>
                <a:lnTo>
                  <a:pt x="1773281" y="140973"/>
                </a:lnTo>
                <a:lnTo>
                  <a:pt x="1786729" y="184299"/>
                </a:lnTo>
                <a:lnTo>
                  <a:pt x="1791418" y="230816"/>
                </a:lnTo>
                <a:lnTo>
                  <a:pt x="1791418" y="326002"/>
                </a:lnTo>
                <a:lnTo>
                  <a:pt x="1786729" y="372516"/>
                </a:lnTo>
                <a:lnTo>
                  <a:pt x="1773281" y="415841"/>
                </a:lnTo>
                <a:lnTo>
                  <a:pt x="1752000" y="455047"/>
                </a:lnTo>
                <a:lnTo>
                  <a:pt x="1723817" y="489207"/>
                </a:lnTo>
                <a:lnTo>
                  <a:pt x="1689658" y="517391"/>
                </a:lnTo>
                <a:lnTo>
                  <a:pt x="1650451" y="538672"/>
                </a:lnTo>
                <a:lnTo>
                  <a:pt x="1607126" y="552122"/>
                </a:lnTo>
                <a:lnTo>
                  <a:pt x="1560609" y="556811"/>
                </a:lnTo>
                <a:close/>
              </a:path>
            </a:pathLst>
          </a:custGeom>
          <a:noFill/>
          <a:ln cap="flat" cmpd="sng" w="9525">
            <a:solidFill>
              <a:srgbClr val="E7E7E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7" name="Google Shape;237;p9"/>
          <p:cNvSpPr/>
          <p:nvPr/>
        </p:nvSpPr>
        <p:spPr>
          <a:xfrm>
            <a:off x="8681194" y="9021047"/>
            <a:ext cx="204767" cy="244257"/>
          </a:xfrm>
          <a:prstGeom prst="rect">
            <a:avLst/>
          </a:prstGeom>
          <a:blipFill rotWithShape="1">
            <a:blip r:embed="rId19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8" name="Google Shape;238;p9"/>
          <p:cNvSpPr txBox="1"/>
          <p:nvPr/>
        </p:nvSpPr>
        <p:spPr>
          <a:xfrm>
            <a:off x="8973115" y="8954432"/>
            <a:ext cx="1096645" cy="29302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5875">
            <a:no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Алма-</a:t>
            </a:r>
            <a:r>
              <a:rPr lang="ru-RU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Ата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9" name="Google Shape;239;p9"/>
          <p:cNvSpPr txBox="1"/>
          <p:nvPr/>
        </p:nvSpPr>
        <p:spPr>
          <a:xfrm>
            <a:off x="917078" y="10722059"/>
            <a:ext cx="2107565" cy="2819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12700" marR="0" rtl="0" algn="l">
              <a:lnSpc>
                <a:spcPct val="103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>
                <a:solidFill>
                  <a:srgbClr val="3C3A3A"/>
                </a:solidFill>
                <a:latin typeface="Calibri"/>
                <a:ea typeface="Calibri"/>
                <a:cs typeface="Calibri"/>
                <a:sym typeface="Calibri"/>
              </a:rPr>
              <a:t>+7 (499) 404-10-18</a:t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0" name="Google Shape;240;p9"/>
          <p:cNvSpPr txBox="1"/>
          <p:nvPr>
            <p:ph idx="12" type="sldNum"/>
          </p:nvPr>
        </p:nvSpPr>
        <p:spPr>
          <a:xfrm>
            <a:off x="19495752" y="10723295"/>
            <a:ext cx="241934" cy="3460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25400" marR="0" rtl="0" algn="l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ru-RU" sz="2500">
                <a:solidFill>
                  <a:srgbClr val="3C3A3A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2500">
              <a:solidFill>
                <a:srgbClr val="3C3A3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1" name="Google Shape;241;p9"/>
          <p:cNvSpPr txBox="1"/>
          <p:nvPr/>
        </p:nvSpPr>
        <p:spPr>
          <a:xfrm>
            <a:off x="3905050" y="10728398"/>
            <a:ext cx="1129665" cy="2819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12700" marR="0" rtl="0" algn="l">
              <a:lnSpc>
                <a:spcPct val="103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>
                <a:solidFill>
                  <a:srgbClr val="3C3A3A"/>
                </a:solidFill>
                <a:latin typeface="Calibri"/>
                <a:ea typeface="Calibri"/>
                <a:cs typeface="Calibri"/>
                <a:sym typeface="Calibri"/>
              </a:rPr>
              <a:t>mixcart.ru</a:t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10"/>
          <p:cNvSpPr txBox="1"/>
          <p:nvPr>
            <p:ph type="title"/>
          </p:nvPr>
        </p:nvSpPr>
        <p:spPr>
          <a:xfrm>
            <a:off x="1334997" y="1009100"/>
            <a:ext cx="15680700" cy="79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7125">
            <a:noAutofit/>
          </a:bodyPr>
          <a:lstStyle/>
          <a:p>
            <a:pPr indent="0" lvl="0" marL="127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050">
                <a:solidFill>
                  <a:srgbClr val="65BB75"/>
                </a:solidFill>
                <a:latin typeface="Arial"/>
                <a:ea typeface="Arial"/>
                <a:cs typeface="Arial"/>
                <a:sym typeface="Arial"/>
              </a:rPr>
              <a:t>Решения</a:t>
            </a:r>
            <a:r>
              <a:rPr b="1" i="0" lang="ru-RU" sz="5050" u="none" cap="none" strike="noStrike">
                <a:solidFill>
                  <a:srgbClr val="65BB75"/>
                </a:solidFill>
                <a:latin typeface="Arial"/>
                <a:ea typeface="Arial"/>
                <a:cs typeface="Arial"/>
                <a:sym typeface="Arial"/>
              </a:rPr>
              <a:t> MixCart для ресторанов и поставщиков</a:t>
            </a:r>
            <a:endParaRPr b="1" i="0" sz="5050" u="none" cap="none" strike="noStrike">
              <a:solidFill>
                <a:srgbClr val="65BB7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8" name="Google Shape;248;p10"/>
          <p:cNvSpPr/>
          <p:nvPr/>
        </p:nvSpPr>
        <p:spPr>
          <a:xfrm>
            <a:off x="0" y="753903"/>
            <a:ext cx="919480" cy="1357630"/>
          </a:xfrm>
          <a:custGeom>
            <a:pathLst>
              <a:path extrusionOk="0" h="1357630" w="919480">
                <a:moveTo>
                  <a:pt x="919044" y="1357026"/>
                </a:moveTo>
                <a:lnTo>
                  <a:pt x="0" y="1357026"/>
                </a:lnTo>
                <a:lnTo>
                  <a:pt x="0" y="0"/>
                </a:lnTo>
                <a:lnTo>
                  <a:pt x="919044" y="0"/>
                </a:lnTo>
                <a:lnTo>
                  <a:pt x="919044" y="1357026"/>
                </a:lnTo>
                <a:close/>
              </a:path>
            </a:pathLst>
          </a:custGeom>
          <a:solidFill>
            <a:srgbClr val="65BB75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9" name="Google Shape;249;p10"/>
          <p:cNvSpPr txBox="1"/>
          <p:nvPr/>
        </p:nvSpPr>
        <p:spPr>
          <a:xfrm>
            <a:off x="917078" y="10722059"/>
            <a:ext cx="2107565" cy="2819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12700" marR="0" rtl="0" algn="l">
              <a:lnSpc>
                <a:spcPct val="103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>
                <a:solidFill>
                  <a:srgbClr val="3C3A3A"/>
                </a:solidFill>
                <a:latin typeface="Calibri"/>
                <a:ea typeface="Calibri"/>
                <a:cs typeface="Calibri"/>
                <a:sym typeface="Calibri"/>
              </a:rPr>
              <a:t>+7 (499) 404-10-18</a:t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0" name="Google Shape;250;p10"/>
          <p:cNvSpPr txBox="1"/>
          <p:nvPr>
            <p:ph idx="12" type="sldNum"/>
          </p:nvPr>
        </p:nvSpPr>
        <p:spPr>
          <a:xfrm>
            <a:off x="19495752" y="10723295"/>
            <a:ext cx="241934" cy="3460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25400" marR="0" rtl="0" algn="l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ru-RU" sz="2500">
                <a:solidFill>
                  <a:srgbClr val="3C3A3A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2500">
              <a:solidFill>
                <a:srgbClr val="3C3A3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1" name="Google Shape;251;p10"/>
          <p:cNvSpPr txBox="1"/>
          <p:nvPr/>
        </p:nvSpPr>
        <p:spPr>
          <a:xfrm>
            <a:off x="3905050" y="10728398"/>
            <a:ext cx="1129665" cy="2819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12700" marR="0" rtl="0" algn="l">
              <a:lnSpc>
                <a:spcPct val="103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>
                <a:solidFill>
                  <a:srgbClr val="3C3A3A"/>
                </a:solidFill>
                <a:latin typeface="Calibri"/>
                <a:ea typeface="Calibri"/>
                <a:cs typeface="Calibri"/>
                <a:sym typeface="Calibri"/>
              </a:rPr>
              <a:t>mixcart.ru</a:t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2" name="Google Shape;252;p10"/>
          <p:cNvSpPr/>
          <p:nvPr/>
        </p:nvSpPr>
        <p:spPr>
          <a:xfrm>
            <a:off x="1212850" y="2594610"/>
            <a:ext cx="5621020" cy="7324090"/>
          </a:xfrm>
          <a:custGeom>
            <a:pathLst>
              <a:path extrusionOk="0" h="7324090" w="5621019">
                <a:moveTo>
                  <a:pt x="0" y="7323636"/>
                </a:moveTo>
                <a:lnTo>
                  <a:pt x="5620503" y="7323636"/>
                </a:lnTo>
                <a:lnTo>
                  <a:pt x="5620503" y="0"/>
                </a:lnTo>
                <a:lnTo>
                  <a:pt x="0" y="0"/>
                </a:lnTo>
                <a:lnTo>
                  <a:pt x="0" y="732363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3" name="Google Shape;253;p10"/>
          <p:cNvSpPr txBox="1"/>
          <p:nvPr/>
        </p:nvSpPr>
        <p:spPr>
          <a:xfrm>
            <a:off x="1345668" y="4644959"/>
            <a:ext cx="6248428" cy="6820329"/>
          </a:xfrm>
          <a:prstGeom prst="rect">
            <a:avLst/>
          </a:prstGeom>
          <a:noFill/>
          <a:ln>
            <a:noFill/>
          </a:ln>
          <a:effectLst>
            <a:reflection blurRad="0" dir="5400000" dist="38100" endA="0" fadeDir="5400012" kx="0" rotWithShape="0" algn="bl" stPos="0" sy="-100000" ky="0"/>
          </a:effectLst>
        </p:spPr>
        <p:txBody>
          <a:bodyPr anchorCtr="0" anchor="t" bIns="0" lIns="0" spcFirstLastPara="1" rIns="0" wrap="square" tIns="12050">
            <a:noAutofit/>
          </a:bodyPr>
          <a:lstStyle/>
          <a:p>
            <a:pPr indent="-406400" lvl="0" marL="457200" marR="1062990" rtl="0" algn="l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Clr>
                <a:srgbClr val="65BB75"/>
              </a:buClr>
              <a:buSzPts val="2800"/>
              <a:buFont typeface="Calibri"/>
              <a:buChar char="●"/>
            </a:pPr>
            <a:r>
              <a:rPr lang="ru-RU" sz="2800">
                <a:solidFill>
                  <a:srgbClr val="3C3A3A"/>
                </a:solidFill>
                <a:latin typeface="Calibri"/>
                <a:ea typeface="Calibri"/>
                <a:cs typeface="Calibri"/>
                <a:sym typeface="Calibri"/>
              </a:rPr>
              <a:t>Удобный интерфейс для гашения ВСД</a:t>
            </a:r>
            <a:endParaRPr sz="2800">
              <a:solidFill>
                <a:srgbClr val="3C3A3A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406400" lvl="0" marL="457200" marR="1062990" rtl="0" algn="l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Clr>
                <a:srgbClr val="65BB75"/>
              </a:buClr>
              <a:buSzPts val="2800"/>
              <a:buFont typeface="Calibri"/>
              <a:buChar char="●"/>
            </a:pPr>
            <a:r>
              <a:rPr lang="ru-RU" sz="2800">
                <a:solidFill>
                  <a:srgbClr val="3C3A3A"/>
                </a:solidFill>
                <a:latin typeface="Calibri"/>
                <a:ea typeface="Calibri"/>
                <a:cs typeface="Calibri"/>
                <a:sym typeface="Calibri"/>
              </a:rPr>
              <a:t>Автоматические уведомления о непогашенных ВСД</a:t>
            </a:r>
            <a:endParaRPr sz="2800">
              <a:solidFill>
                <a:srgbClr val="3C3A3A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406400" lvl="0" marL="457200" marR="1062990" rtl="0" algn="l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Clr>
                <a:srgbClr val="65BB75"/>
              </a:buClr>
              <a:buSzPts val="2800"/>
              <a:buFont typeface="Calibri"/>
              <a:buChar char="●"/>
            </a:pPr>
            <a:r>
              <a:rPr lang="ru-RU" sz="2800">
                <a:solidFill>
                  <a:srgbClr val="3C3A3A"/>
                </a:solidFill>
                <a:latin typeface="Calibri"/>
                <a:ea typeface="Calibri"/>
                <a:cs typeface="Calibri"/>
                <a:sym typeface="Calibri"/>
              </a:rPr>
              <a:t>Мобильность: гашение ВСД с любого устройства</a:t>
            </a:r>
            <a:endParaRPr sz="2800">
              <a:solidFill>
                <a:srgbClr val="3C3A3A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406400" lvl="0" marL="457200" marR="1062990" rtl="0" algn="l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Clr>
                <a:srgbClr val="65BB75"/>
              </a:buClr>
              <a:buSzPts val="2800"/>
              <a:buFont typeface="Calibri"/>
              <a:buChar char="●"/>
            </a:pPr>
            <a:r>
              <a:rPr lang="ru-RU" sz="2800">
                <a:solidFill>
                  <a:srgbClr val="3C3A3A"/>
                </a:solidFill>
                <a:latin typeface="Calibri"/>
                <a:ea typeface="Calibri"/>
                <a:cs typeface="Calibri"/>
                <a:sym typeface="Calibri"/>
              </a:rPr>
              <a:t>Полное соответствие законодательству.</a:t>
            </a:r>
            <a:endParaRPr sz="2800">
              <a:solidFill>
                <a:srgbClr val="3C3A3A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165100" lvl="0" marL="12700" marR="1062990" rtl="0" algn="l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t/>
            </a:r>
            <a:endParaRPr sz="2800">
              <a:solidFill>
                <a:srgbClr val="3C3A3A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1062990" rtl="0" algn="l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rgbClr val="3C3A3A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1062990" rtl="0" algn="l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rgbClr val="3C3A3A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br>
              <a:rPr lang="ru-RU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sz="225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4" name="Google Shape;254;p10"/>
          <p:cNvSpPr/>
          <p:nvPr/>
        </p:nvSpPr>
        <p:spPr>
          <a:xfrm>
            <a:off x="1212822" y="2443829"/>
            <a:ext cx="5622290" cy="151130"/>
          </a:xfrm>
          <a:custGeom>
            <a:pathLst>
              <a:path extrusionOk="0" h="151130" w="5622290">
                <a:moveTo>
                  <a:pt x="5621968" y="150780"/>
                </a:moveTo>
                <a:lnTo>
                  <a:pt x="0" y="150780"/>
                </a:lnTo>
                <a:lnTo>
                  <a:pt x="0" y="0"/>
                </a:lnTo>
                <a:lnTo>
                  <a:pt x="5621968" y="0"/>
                </a:lnTo>
                <a:lnTo>
                  <a:pt x="5621968" y="150780"/>
                </a:lnTo>
                <a:close/>
              </a:path>
            </a:pathLst>
          </a:custGeom>
          <a:solidFill>
            <a:srgbClr val="65BB75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5" name="Google Shape;255;p10"/>
          <p:cNvSpPr txBox="1"/>
          <p:nvPr/>
        </p:nvSpPr>
        <p:spPr>
          <a:xfrm>
            <a:off x="7993915" y="2782276"/>
            <a:ext cx="4100195" cy="160492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050">
            <a:noAutofit/>
          </a:bodyPr>
          <a:lstStyle/>
          <a:p>
            <a:pPr indent="0" lvl="0" marL="0" marR="508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3450">
                <a:solidFill>
                  <a:srgbClr val="65BB75"/>
                </a:solidFill>
                <a:latin typeface="Calibri"/>
                <a:ea typeface="Calibri"/>
                <a:cs typeface="Calibri"/>
                <a:sym typeface="Calibri"/>
              </a:rPr>
              <a:t>MixCart Закупки и документооборот</a:t>
            </a:r>
            <a:endParaRPr b="1" sz="3450">
              <a:solidFill>
                <a:srgbClr val="65BB75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6" name="Google Shape;256;p10"/>
          <p:cNvSpPr txBox="1"/>
          <p:nvPr/>
        </p:nvSpPr>
        <p:spPr>
          <a:xfrm>
            <a:off x="7384713" y="4574525"/>
            <a:ext cx="5236200" cy="47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050">
            <a:noAutofit/>
          </a:bodyPr>
          <a:lstStyle/>
          <a:p>
            <a:pPr indent="-4064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5BB75"/>
              </a:buClr>
              <a:buSzPts val="2800"/>
              <a:buFont typeface="Calibri"/>
              <a:buChar char="●"/>
            </a:pPr>
            <a:r>
              <a:rPr lang="ru-RU" sz="2800">
                <a:solidFill>
                  <a:srgbClr val="3C3A3A"/>
                </a:solidFill>
                <a:latin typeface="Calibri"/>
                <a:ea typeface="Calibri"/>
                <a:cs typeface="Calibri"/>
                <a:sym typeface="Calibri"/>
              </a:rPr>
              <a:t>В 10 раз меньше ручной работы с документооборотом: выгрузка накладных в систему учета (iiko, R-keeper, 1C)</a:t>
            </a:r>
            <a:endParaRPr sz="2800">
              <a:solidFill>
                <a:srgbClr val="3C3A3A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4064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5BB75"/>
              </a:buClr>
              <a:buSzPts val="2800"/>
              <a:buFont typeface="Calibri"/>
              <a:buChar char="●"/>
            </a:pPr>
            <a:r>
              <a:rPr lang="ru-RU" sz="2800">
                <a:solidFill>
                  <a:srgbClr val="3C3A3A"/>
                </a:solidFill>
                <a:latin typeface="Calibri"/>
                <a:ea typeface="Calibri"/>
                <a:cs typeface="Calibri"/>
                <a:sym typeface="Calibri"/>
              </a:rPr>
              <a:t>Контроль всей цепочки заказов: все поставщики в одной системе и в мобильном приложении </a:t>
            </a:r>
            <a:endParaRPr sz="2800">
              <a:solidFill>
                <a:srgbClr val="3C3A3A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4064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5BB75"/>
              </a:buClr>
              <a:buSzPts val="2800"/>
              <a:buFont typeface="Calibri"/>
              <a:buChar char="●"/>
            </a:pPr>
            <a:r>
              <a:rPr lang="ru-RU" sz="2800">
                <a:solidFill>
                  <a:srgbClr val="3C3A3A"/>
                </a:solidFill>
                <a:latin typeface="Calibri"/>
                <a:ea typeface="Calibri"/>
                <a:cs typeface="Calibri"/>
                <a:sym typeface="Calibri"/>
              </a:rPr>
              <a:t>Прозрачность и аналитика.</a:t>
            </a:r>
            <a:endParaRPr sz="2800">
              <a:solidFill>
                <a:srgbClr val="3C3A3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7" name="Google Shape;257;p10"/>
          <p:cNvSpPr/>
          <p:nvPr/>
        </p:nvSpPr>
        <p:spPr>
          <a:xfrm>
            <a:off x="7308850" y="2443829"/>
            <a:ext cx="5622290" cy="151130"/>
          </a:xfrm>
          <a:custGeom>
            <a:pathLst>
              <a:path extrusionOk="0" h="151130" w="5622290">
                <a:moveTo>
                  <a:pt x="5621968" y="150780"/>
                </a:moveTo>
                <a:lnTo>
                  <a:pt x="0" y="150780"/>
                </a:lnTo>
                <a:lnTo>
                  <a:pt x="0" y="0"/>
                </a:lnTo>
                <a:lnTo>
                  <a:pt x="5621968" y="0"/>
                </a:lnTo>
                <a:lnTo>
                  <a:pt x="5621968" y="150780"/>
                </a:lnTo>
                <a:close/>
              </a:path>
            </a:pathLst>
          </a:custGeom>
          <a:solidFill>
            <a:srgbClr val="65BB75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8" name="Google Shape;258;p10"/>
          <p:cNvSpPr txBox="1"/>
          <p:nvPr/>
        </p:nvSpPr>
        <p:spPr>
          <a:xfrm>
            <a:off x="1746250" y="2824194"/>
            <a:ext cx="4245980" cy="160492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050">
            <a:noAutofit/>
          </a:bodyPr>
          <a:lstStyle/>
          <a:p>
            <a:pPr indent="-7620" lvl="0" marL="7620" marR="508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3450">
                <a:solidFill>
                  <a:srgbClr val="65BB75"/>
                </a:solidFill>
                <a:latin typeface="Calibri"/>
                <a:ea typeface="Calibri"/>
                <a:cs typeface="Calibri"/>
                <a:sym typeface="Calibri"/>
              </a:rPr>
              <a:t>MixCart Меркурий</a:t>
            </a:r>
            <a:endParaRPr b="1" sz="3450">
              <a:solidFill>
                <a:srgbClr val="65BB75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9" name="Google Shape;259;p10"/>
          <p:cNvSpPr/>
          <p:nvPr/>
        </p:nvSpPr>
        <p:spPr>
          <a:xfrm>
            <a:off x="13862050" y="3053824"/>
            <a:ext cx="5621020" cy="7324090"/>
          </a:xfrm>
          <a:custGeom>
            <a:pathLst>
              <a:path extrusionOk="0" h="7324090" w="5621019">
                <a:moveTo>
                  <a:pt x="0" y="7323636"/>
                </a:moveTo>
                <a:lnTo>
                  <a:pt x="5620503" y="7323636"/>
                </a:lnTo>
                <a:lnTo>
                  <a:pt x="5620503" y="0"/>
                </a:lnTo>
                <a:lnTo>
                  <a:pt x="0" y="0"/>
                </a:lnTo>
                <a:lnTo>
                  <a:pt x="0" y="732363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0" name="Google Shape;260;p10"/>
          <p:cNvSpPr txBox="1"/>
          <p:nvPr/>
        </p:nvSpPr>
        <p:spPr>
          <a:xfrm>
            <a:off x="14171828" y="4584700"/>
            <a:ext cx="3936365" cy="130484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050">
            <a:noAutofit/>
          </a:bodyPr>
          <a:lstStyle/>
          <a:p>
            <a:pPr indent="-406400" lvl="0" marL="457200" marR="5080" rtl="0" algn="l">
              <a:lnSpc>
                <a:spcPct val="100499"/>
              </a:lnSpc>
              <a:spcBef>
                <a:spcPts val="0"/>
              </a:spcBef>
              <a:spcAft>
                <a:spcPts val="0"/>
              </a:spcAft>
              <a:buClr>
                <a:srgbClr val="65BB75"/>
              </a:buClr>
              <a:buSzPts val="2800"/>
              <a:buFont typeface="Calibri"/>
              <a:buChar char="●"/>
            </a:pPr>
            <a:r>
              <a:rPr lang="ru-RU" sz="2800">
                <a:solidFill>
                  <a:srgbClr val="3C3A3A"/>
                </a:solidFill>
                <a:latin typeface="Calibri"/>
                <a:ea typeface="Calibri"/>
                <a:cs typeface="Calibri"/>
                <a:sym typeface="Calibri"/>
              </a:rPr>
              <a:t>Электронный обмен данными </a:t>
            </a:r>
            <a:r>
              <a:rPr lang="ru-RU" sz="2800">
                <a:solidFill>
                  <a:srgbClr val="3C3A3A"/>
                </a:solidFill>
                <a:latin typeface="Calibri"/>
                <a:ea typeface="Calibri"/>
                <a:cs typeface="Calibri"/>
                <a:sym typeface="Calibri"/>
              </a:rPr>
              <a:t> в партнерстве с E-com.</a:t>
            </a:r>
            <a:endParaRPr sz="2800">
              <a:solidFill>
                <a:srgbClr val="3C3A3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1" name="Google Shape;261;p10"/>
          <p:cNvSpPr/>
          <p:nvPr/>
        </p:nvSpPr>
        <p:spPr>
          <a:xfrm>
            <a:off x="13404850" y="2451100"/>
            <a:ext cx="5622290" cy="151130"/>
          </a:xfrm>
          <a:custGeom>
            <a:pathLst>
              <a:path extrusionOk="0" h="151130" w="5622290">
                <a:moveTo>
                  <a:pt x="5621968" y="150780"/>
                </a:moveTo>
                <a:lnTo>
                  <a:pt x="0" y="150780"/>
                </a:lnTo>
                <a:lnTo>
                  <a:pt x="0" y="0"/>
                </a:lnTo>
                <a:lnTo>
                  <a:pt x="5621968" y="0"/>
                </a:lnTo>
                <a:lnTo>
                  <a:pt x="5621968" y="150780"/>
                </a:lnTo>
                <a:close/>
              </a:path>
            </a:pathLst>
          </a:custGeom>
          <a:solidFill>
            <a:srgbClr val="65BB75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2" name="Google Shape;262;p10"/>
          <p:cNvSpPr txBox="1"/>
          <p:nvPr/>
        </p:nvSpPr>
        <p:spPr>
          <a:xfrm>
            <a:off x="14089926" y="2780900"/>
            <a:ext cx="4386000" cy="1074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050">
            <a:noAutofit/>
          </a:bodyPr>
          <a:lstStyle/>
          <a:p>
            <a:pPr indent="-7620" lvl="0" marL="7620" marR="508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3450">
                <a:solidFill>
                  <a:srgbClr val="65BB75"/>
                </a:solidFill>
                <a:latin typeface="Calibri"/>
                <a:ea typeface="Calibri"/>
                <a:cs typeface="Calibri"/>
                <a:sym typeface="Calibri"/>
              </a:rPr>
              <a:t>Электронный документооборот EDI</a:t>
            </a:r>
            <a:endParaRPr sz="34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3" name="Google Shape;263;p10"/>
          <p:cNvSpPr/>
          <p:nvPr/>
        </p:nvSpPr>
        <p:spPr>
          <a:xfrm>
            <a:off x="14389599" y="7238274"/>
            <a:ext cx="5718981" cy="4073652"/>
          </a:xfrm>
          <a:custGeom>
            <a:pathLst>
              <a:path extrusionOk="0" h="8229600" w="8379459">
                <a:moveTo>
                  <a:pt x="6421727" y="127000"/>
                </a:moveTo>
                <a:lnTo>
                  <a:pt x="4068296" y="127000"/>
                </a:lnTo>
                <a:lnTo>
                  <a:pt x="3534910" y="279400"/>
                </a:lnTo>
                <a:lnTo>
                  <a:pt x="3491536" y="304800"/>
                </a:lnTo>
                <a:lnTo>
                  <a:pt x="3362469" y="342900"/>
                </a:lnTo>
                <a:lnTo>
                  <a:pt x="3319805" y="368300"/>
                </a:lnTo>
                <a:lnTo>
                  <a:pt x="3235022" y="393700"/>
                </a:lnTo>
                <a:lnTo>
                  <a:pt x="3192908" y="419100"/>
                </a:lnTo>
                <a:lnTo>
                  <a:pt x="3150981" y="431800"/>
                </a:lnTo>
                <a:lnTo>
                  <a:pt x="3109244" y="457200"/>
                </a:lnTo>
                <a:lnTo>
                  <a:pt x="3067698" y="469900"/>
                </a:lnTo>
                <a:lnTo>
                  <a:pt x="3026345" y="495300"/>
                </a:lnTo>
                <a:lnTo>
                  <a:pt x="2985187" y="508000"/>
                </a:lnTo>
                <a:lnTo>
                  <a:pt x="2944226" y="533400"/>
                </a:lnTo>
                <a:lnTo>
                  <a:pt x="2903464" y="546100"/>
                </a:lnTo>
                <a:lnTo>
                  <a:pt x="2822542" y="596900"/>
                </a:lnTo>
                <a:lnTo>
                  <a:pt x="2782388" y="609600"/>
                </a:lnTo>
                <a:lnTo>
                  <a:pt x="2702698" y="660400"/>
                </a:lnTo>
                <a:lnTo>
                  <a:pt x="2663168" y="673100"/>
                </a:lnTo>
                <a:lnTo>
                  <a:pt x="2468732" y="800100"/>
                </a:lnTo>
                <a:lnTo>
                  <a:pt x="2430501" y="812800"/>
                </a:lnTo>
                <a:lnTo>
                  <a:pt x="2317156" y="889000"/>
                </a:lnTo>
                <a:lnTo>
                  <a:pt x="2169241" y="990600"/>
                </a:lnTo>
                <a:lnTo>
                  <a:pt x="2132849" y="1028700"/>
                </a:lnTo>
                <a:lnTo>
                  <a:pt x="2096695" y="1054100"/>
                </a:lnTo>
                <a:lnTo>
                  <a:pt x="1954499" y="1155700"/>
                </a:lnTo>
                <a:lnTo>
                  <a:pt x="1919564" y="1193800"/>
                </a:lnTo>
                <a:lnTo>
                  <a:pt x="1816266" y="1270000"/>
                </a:lnTo>
                <a:lnTo>
                  <a:pt x="1782341" y="1308100"/>
                </a:lnTo>
                <a:lnTo>
                  <a:pt x="1748673" y="1333500"/>
                </a:lnTo>
                <a:lnTo>
                  <a:pt x="1715264" y="1371600"/>
                </a:lnTo>
                <a:lnTo>
                  <a:pt x="1649231" y="1422400"/>
                </a:lnTo>
                <a:lnTo>
                  <a:pt x="1616611" y="1460500"/>
                </a:lnTo>
                <a:lnTo>
                  <a:pt x="1584256" y="1485900"/>
                </a:lnTo>
                <a:lnTo>
                  <a:pt x="1552171" y="1524000"/>
                </a:lnTo>
                <a:lnTo>
                  <a:pt x="1520355" y="1549400"/>
                </a:lnTo>
                <a:lnTo>
                  <a:pt x="1488812" y="1587500"/>
                </a:lnTo>
                <a:lnTo>
                  <a:pt x="1457543" y="1612900"/>
                </a:lnTo>
                <a:lnTo>
                  <a:pt x="1426550" y="1651000"/>
                </a:lnTo>
                <a:lnTo>
                  <a:pt x="1395834" y="1676400"/>
                </a:lnTo>
                <a:lnTo>
                  <a:pt x="1365399" y="1714500"/>
                </a:lnTo>
                <a:lnTo>
                  <a:pt x="1335244" y="1752600"/>
                </a:lnTo>
                <a:lnTo>
                  <a:pt x="1305374" y="1778000"/>
                </a:lnTo>
                <a:lnTo>
                  <a:pt x="1275788" y="1816100"/>
                </a:lnTo>
                <a:lnTo>
                  <a:pt x="1246490" y="1854200"/>
                </a:lnTo>
                <a:lnTo>
                  <a:pt x="1217481" y="1879600"/>
                </a:lnTo>
                <a:lnTo>
                  <a:pt x="1188763" y="1917700"/>
                </a:lnTo>
                <a:lnTo>
                  <a:pt x="1160338" y="1955800"/>
                </a:lnTo>
                <a:lnTo>
                  <a:pt x="1132208" y="1993900"/>
                </a:lnTo>
                <a:lnTo>
                  <a:pt x="1104374" y="2019300"/>
                </a:lnTo>
                <a:lnTo>
                  <a:pt x="1076839" y="2057400"/>
                </a:lnTo>
                <a:lnTo>
                  <a:pt x="1049604" y="2095500"/>
                </a:lnTo>
                <a:lnTo>
                  <a:pt x="1022671" y="2133600"/>
                </a:lnTo>
                <a:lnTo>
                  <a:pt x="996043" y="2171700"/>
                </a:lnTo>
                <a:lnTo>
                  <a:pt x="969721" y="2209800"/>
                </a:lnTo>
                <a:lnTo>
                  <a:pt x="943706" y="2247900"/>
                </a:lnTo>
                <a:lnTo>
                  <a:pt x="918002" y="2286000"/>
                </a:lnTo>
                <a:lnTo>
                  <a:pt x="892609" y="2311400"/>
                </a:lnTo>
                <a:lnTo>
                  <a:pt x="867530" y="2349500"/>
                </a:lnTo>
                <a:lnTo>
                  <a:pt x="842766" y="2387600"/>
                </a:lnTo>
                <a:lnTo>
                  <a:pt x="818319" y="2425700"/>
                </a:lnTo>
                <a:lnTo>
                  <a:pt x="794192" y="2463800"/>
                </a:lnTo>
                <a:lnTo>
                  <a:pt x="770386" y="2501900"/>
                </a:lnTo>
                <a:lnTo>
                  <a:pt x="746903" y="2540000"/>
                </a:lnTo>
                <a:lnTo>
                  <a:pt x="723745" y="2590800"/>
                </a:lnTo>
                <a:lnTo>
                  <a:pt x="700913" y="2628900"/>
                </a:lnTo>
                <a:lnTo>
                  <a:pt x="678411" y="2667000"/>
                </a:lnTo>
                <a:lnTo>
                  <a:pt x="656238" y="2705100"/>
                </a:lnTo>
                <a:lnTo>
                  <a:pt x="634399" y="2743200"/>
                </a:lnTo>
                <a:lnTo>
                  <a:pt x="612893" y="2781300"/>
                </a:lnTo>
                <a:lnTo>
                  <a:pt x="591724" y="2819400"/>
                </a:lnTo>
                <a:lnTo>
                  <a:pt x="570892" y="2857500"/>
                </a:lnTo>
                <a:lnTo>
                  <a:pt x="550401" y="2908300"/>
                </a:lnTo>
                <a:lnTo>
                  <a:pt x="530252" y="2946400"/>
                </a:lnTo>
                <a:lnTo>
                  <a:pt x="510446" y="2984500"/>
                </a:lnTo>
                <a:lnTo>
                  <a:pt x="490985" y="3022600"/>
                </a:lnTo>
                <a:lnTo>
                  <a:pt x="471873" y="3073400"/>
                </a:lnTo>
                <a:lnTo>
                  <a:pt x="453109" y="3111500"/>
                </a:lnTo>
                <a:lnTo>
                  <a:pt x="434697" y="3149600"/>
                </a:lnTo>
                <a:lnTo>
                  <a:pt x="416638" y="3187700"/>
                </a:lnTo>
                <a:lnTo>
                  <a:pt x="398934" y="3238500"/>
                </a:lnTo>
                <a:lnTo>
                  <a:pt x="381587" y="3276600"/>
                </a:lnTo>
                <a:lnTo>
                  <a:pt x="364599" y="3314700"/>
                </a:lnTo>
                <a:lnTo>
                  <a:pt x="347971" y="3365500"/>
                </a:lnTo>
                <a:lnTo>
                  <a:pt x="331706" y="3403600"/>
                </a:lnTo>
                <a:lnTo>
                  <a:pt x="315805" y="3454400"/>
                </a:lnTo>
                <a:lnTo>
                  <a:pt x="300271" y="3492500"/>
                </a:lnTo>
                <a:lnTo>
                  <a:pt x="285105" y="3530600"/>
                </a:lnTo>
                <a:lnTo>
                  <a:pt x="270309" y="3581400"/>
                </a:lnTo>
                <a:lnTo>
                  <a:pt x="255884" y="3619500"/>
                </a:lnTo>
                <a:lnTo>
                  <a:pt x="241834" y="3670300"/>
                </a:lnTo>
                <a:lnTo>
                  <a:pt x="228159" y="3708400"/>
                </a:lnTo>
                <a:lnTo>
                  <a:pt x="214862" y="3759200"/>
                </a:lnTo>
                <a:lnTo>
                  <a:pt x="201945" y="3797300"/>
                </a:lnTo>
                <a:lnTo>
                  <a:pt x="189409" y="3848100"/>
                </a:lnTo>
                <a:lnTo>
                  <a:pt x="177256" y="3886200"/>
                </a:lnTo>
                <a:lnTo>
                  <a:pt x="165488" y="3937000"/>
                </a:lnTo>
                <a:lnTo>
                  <a:pt x="154107" y="3975100"/>
                </a:lnTo>
                <a:lnTo>
                  <a:pt x="143115" y="4025900"/>
                </a:lnTo>
                <a:lnTo>
                  <a:pt x="132514" y="4064000"/>
                </a:lnTo>
                <a:lnTo>
                  <a:pt x="122306" y="4114800"/>
                </a:lnTo>
                <a:lnTo>
                  <a:pt x="112492" y="4165600"/>
                </a:lnTo>
                <a:lnTo>
                  <a:pt x="103075" y="4203700"/>
                </a:lnTo>
                <a:lnTo>
                  <a:pt x="94056" y="4254500"/>
                </a:lnTo>
                <a:lnTo>
                  <a:pt x="85437" y="4292600"/>
                </a:lnTo>
                <a:lnTo>
                  <a:pt x="77220" y="4343400"/>
                </a:lnTo>
                <a:lnTo>
                  <a:pt x="69407" y="4394200"/>
                </a:lnTo>
                <a:lnTo>
                  <a:pt x="62000" y="4432300"/>
                </a:lnTo>
                <a:lnTo>
                  <a:pt x="55001" y="4483100"/>
                </a:lnTo>
                <a:lnTo>
                  <a:pt x="48411" y="4533900"/>
                </a:lnTo>
                <a:lnTo>
                  <a:pt x="42233" y="4572000"/>
                </a:lnTo>
                <a:lnTo>
                  <a:pt x="36468" y="4622800"/>
                </a:lnTo>
                <a:lnTo>
                  <a:pt x="31118" y="4673600"/>
                </a:lnTo>
                <a:lnTo>
                  <a:pt x="26186" y="4724400"/>
                </a:lnTo>
                <a:lnTo>
                  <a:pt x="21673" y="4762500"/>
                </a:lnTo>
                <a:lnTo>
                  <a:pt x="17580" y="4813300"/>
                </a:lnTo>
                <a:lnTo>
                  <a:pt x="13910" y="4864100"/>
                </a:lnTo>
                <a:lnTo>
                  <a:pt x="10665" y="4902200"/>
                </a:lnTo>
                <a:lnTo>
                  <a:pt x="7847" y="4953000"/>
                </a:lnTo>
                <a:lnTo>
                  <a:pt x="5457" y="5003800"/>
                </a:lnTo>
                <a:lnTo>
                  <a:pt x="3497" y="5054600"/>
                </a:lnTo>
                <a:lnTo>
                  <a:pt x="1970" y="5105400"/>
                </a:lnTo>
                <a:lnTo>
                  <a:pt x="876" y="5143500"/>
                </a:lnTo>
                <a:lnTo>
                  <a:pt x="219" y="5194300"/>
                </a:lnTo>
                <a:lnTo>
                  <a:pt x="0" y="5245100"/>
                </a:lnTo>
                <a:lnTo>
                  <a:pt x="219" y="5295900"/>
                </a:lnTo>
                <a:lnTo>
                  <a:pt x="876" y="5346700"/>
                </a:lnTo>
                <a:lnTo>
                  <a:pt x="1970" y="5384800"/>
                </a:lnTo>
                <a:lnTo>
                  <a:pt x="3497" y="5435600"/>
                </a:lnTo>
                <a:lnTo>
                  <a:pt x="5457" y="5486400"/>
                </a:lnTo>
                <a:lnTo>
                  <a:pt x="7847" y="5537200"/>
                </a:lnTo>
                <a:lnTo>
                  <a:pt x="10665" y="5588000"/>
                </a:lnTo>
                <a:lnTo>
                  <a:pt x="13910" y="5626100"/>
                </a:lnTo>
                <a:lnTo>
                  <a:pt x="17580" y="5676900"/>
                </a:lnTo>
                <a:lnTo>
                  <a:pt x="21673" y="5727700"/>
                </a:lnTo>
                <a:lnTo>
                  <a:pt x="26186" y="5778500"/>
                </a:lnTo>
                <a:lnTo>
                  <a:pt x="31118" y="5816600"/>
                </a:lnTo>
                <a:lnTo>
                  <a:pt x="36468" y="5867400"/>
                </a:lnTo>
                <a:lnTo>
                  <a:pt x="42233" y="5918200"/>
                </a:lnTo>
                <a:lnTo>
                  <a:pt x="48411" y="5956300"/>
                </a:lnTo>
                <a:lnTo>
                  <a:pt x="55001" y="6007100"/>
                </a:lnTo>
                <a:lnTo>
                  <a:pt x="62000" y="6057900"/>
                </a:lnTo>
                <a:lnTo>
                  <a:pt x="69407" y="6096000"/>
                </a:lnTo>
                <a:lnTo>
                  <a:pt x="77220" y="6146800"/>
                </a:lnTo>
                <a:lnTo>
                  <a:pt x="85437" y="6197600"/>
                </a:lnTo>
                <a:lnTo>
                  <a:pt x="94056" y="6235700"/>
                </a:lnTo>
                <a:lnTo>
                  <a:pt x="103075" y="6286500"/>
                </a:lnTo>
                <a:lnTo>
                  <a:pt x="112492" y="6337300"/>
                </a:lnTo>
                <a:lnTo>
                  <a:pt x="122306" y="6375400"/>
                </a:lnTo>
                <a:lnTo>
                  <a:pt x="132514" y="6426200"/>
                </a:lnTo>
                <a:lnTo>
                  <a:pt x="143115" y="6464300"/>
                </a:lnTo>
                <a:lnTo>
                  <a:pt x="154107" y="6515100"/>
                </a:lnTo>
                <a:lnTo>
                  <a:pt x="165488" y="6553200"/>
                </a:lnTo>
                <a:lnTo>
                  <a:pt x="177256" y="6604000"/>
                </a:lnTo>
                <a:lnTo>
                  <a:pt x="189409" y="6642100"/>
                </a:lnTo>
                <a:lnTo>
                  <a:pt x="201945" y="6692900"/>
                </a:lnTo>
                <a:lnTo>
                  <a:pt x="214862" y="6731000"/>
                </a:lnTo>
                <a:lnTo>
                  <a:pt x="228159" y="6781800"/>
                </a:lnTo>
                <a:lnTo>
                  <a:pt x="241834" y="6819900"/>
                </a:lnTo>
                <a:lnTo>
                  <a:pt x="255884" y="6870700"/>
                </a:lnTo>
                <a:lnTo>
                  <a:pt x="270309" y="6908800"/>
                </a:lnTo>
                <a:lnTo>
                  <a:pt x="285105" y="6959600"/>
                </a:lnTo>
                <a:lnTo>
                  <a:pt x="300271" y="6997700"/>
                </a:lnTo>
                <a:lnTo>
                  <a:pt x="315805" y="7035800"/>
                </a:lnTo>
                <a:lnTo>
                  <a:pt x="331706" y="7086600"/>
                </a:lnTo>
                <a:lnTo>
                  <a:pt x="347971" y="7124700"/>
                </a:lnTo>
                <a:lnTo>
                  <a:pt x="364599" y="7175500"/>
                </a:lnTo>
                <a:lnTo>
                  <a:pt x="381587" y="7213600"/>
                </a:lnTo>
                <a:lnTo>
                  <a:pt x="398934" y="7251700"/>
                </a:lnTo>
                <a:lnTo>
                  <a:pt x="416638" y="7302500"/>
                </a:lnTo>
                <a:lnTo>
                  <a:pt x="434697" y="7340600"/>
                </a:lnTo>
                <a:lnTo>
                  <a:pt x="453109" y="7378700"/>
                </a:lnTo>
                <a:lnTo>
                  <a:pt x="471873" y="7416800"/>
                </a:lnTo>
                <a:lnTo>
                  <a:pt x="490985" y="7467600"/>
                </a:lnTo>
                <a:lnTo>
                  <a:pt x="510446" y="7505700"/>
                </a:lnTo>
                <a:lnTo>
                  <a:pt x="530252" y="7543800"/>
                </a:lnTo>
                <a:lnTo>
                  <a:pt x="550401" y="7581900"/>
                </a:lnTo>
                <a:lnTo>
                  <a:pt x="570892" y="7632700"/>
                </a:lnTo>
                <a:lnTo>
                  <a:pt x="591724" y="7670800"/>
                </a:lnTo>
                <a:lnTo>
                  <a:pt x="612893" y="7708900"/>
                </a:lnTo>
                <a:lnTo>
                  <a:pt x="634399" y="7747000"/>
                </a:lnTo>
                <a:lnTo>
                  <a:pt x="656238" y="7785100"/>
                </a:lnTo>
                <a:lnTo>
                  <a:pt x="678411" y="7823200"/>
                </a:lnTo>
                <a:lnTo>
                  <a:pt x="700913" y="7861300"/>
                </a:lnTo>
                <a:lnTo>
                  <a:pt x="723745" y="7899400"/>
                </a:lnTo>
                <a:lnTo>
                  <a:pt x="746903" y="7950200"/>
                </a:lnTo>
                <a:lnTo>
                  <a:pt x="770386" y="7988300"/>
                </a:lnTo>
                <a:lnTo>
                  <a:pt x="794192" y="8026400"/>
                </a:lnTo>
                <a:lnTo>
                  <a:pt x="818319" y="8064500"/>
                </a:lnTo>
                <a:lnTo>
                  <a:pt x="842766" y="8102600"/>
                </a:lnTo>
                <a:lnTo>
                  <a:pt x="867530" y="8140700"/>
                </a:lnTo>
                <a:lnTo>
                  <a:pt x="892609" y="8178800"/>
                </a:lnTo>
                <a:lnTo>
                  <a:pt x="918002" y="8216900"/>
                </a:lnTo>
                <a:lnTo>
                  <a:pt x="935531" y="8229600"/>
                </a:lnTo>
                <a:lnTo>
                  <a:pt x="8379101" y="8229600"/>
                </a:lnTo>
                <a:lnTo>
                  <a:pt x="8379101" y="1041400"/>
                </a:lnTo>
                <a:lnTo>
                  <a:pt x="8357170" y="1028700"/>
                </a:lnTo>
                <a:lnTo>
                  <a:pt x="8320778" y="990600"/>
                </a:lnTo>
                <a:lnTo>
                  <a:pt x="8172863" y="889000"/>
                </a:lnTo>
                <a:lnTo>
                  <a:pt x="8059518" y="812800"/>
                </a:lnTo>
                <a:lnTo>
                  <a:pt x="8021287" y="800100"/>
                </a:lnTo>
                <a:lnTo>
                  <a:pt x="7826851" y="673100"/>
                </a:lnTo>
                <a:lnTo>
                  <a:pt x="7787320" y="660400"/>
                </a:lnTo>
                <a:lnTo>
                  <a:pt x="7707631" y="609600"/>
                </a:lnTo>
                <a:lnTo>
                  <a:pt x="7667476" y="596900"/>
                </a:lnTo>
                <a:lnTo>
                  <a:pt x="7586555" y="546100"/>
                </a:lnTo>
                <a:lnTo>
                  <a:pt x="7545793" y="533400"/>
                </a:lnTo>
                <a:lnTo>
                  <a:pt x="7504832" y="508000"/>
                </a:lnTo>
                <a:lnTo>
                  <a:pt x="7463674" y="495300"/>
                </a:lnTo>
                <a:lnTo>
                  <a:pt x="7422321" y="469900"/>
                </a:lnTo>
                <a:lnTo>
                  <a:pt x="7380775" y="457200"/>
                </a:lnTo>
                <a:lnTo>
                  <a:pt x="7339038" y="431800"/>
                </a:lnTo>
                <a:lnTo>
                  <a:pt x="7297112" y="419100"/>
                </a:lnTo>
                <a:lnTo>
                  <a:pt x="7254998" y="393700"/>
                </a:lnTo>
                <a:lnTo>
                  <a:pt x="7170215" y="368300"/>
                </a:lnTo>
                <a:lnTo>
                  <a:pt x="7127550" y="342900"/>
                </a:lnTo>
                <a:lnTo>
                  <a:pt x="6998484" y="304800"/>
                </a:lnTo>
                <a:lnTo>
                  <a:pt x="6955111" y="279400"/>
                </a:lnTo>
                <a:lnTo>
                  <a:pt x="6421727" y="127000"/>
                </a:lnTo>
                <a:close/>
              </a:path>
              <a:path extrusionOk="0" h="8229600" w="8379459">
                <a:moveTo>
                  <a:pt x="6238979" y="88900"/>
                </a:moveTo>
                <a:lnTo>
                  <a:pt x="4251045" y="88900"/>
                </a:lnTo>
                <a:lnTo>
                  <a:pt x="4113763" y="127000"/>
                </a:lnTo>
                <a:lnTo>
                  <a:pt x="6376260" y="127000"/>
                </a:lnTo>
                <a:lnTo>
                  <a:pt x="6238979" y="88900"/>
                </a:lnTo>
                <a:close/>
              </a:path>
              <a:path extrusionOk="0" h="8229600" w="8379459">
                <a:moveTo>
                  <a:pt x="6146744" y="76200"/>
                </a:moveTo>
                <a:lnTo>
                  <a:pt x="4343280" y="76200"/>
                </a:lnTo>
                <a:lnTo>
                  <a:pt x="4297092" y="88900"/>
                </a:lnTo>
                <a:lnTo>
                  <a:pt x="6192932" y="88900"/>
                </a:lnTo>
                <a:lnTo>
                  <a:pt x="6146744" y="76200"/>
                </a:lnTo>
                <a:close/>
              </a:path>
              <a:path extrusionOk="0" h="8229600" w="8379459">
                <a:moveTo>
                  <a:pt x="6007358" y="50800"/>
                </a:moveTo>
                <a:lnTo>
                  <a:pt x="4482667" y="50800"/>
                </a:lnTo>
                <a:lnTo>
                  <a:pt x="4389607" y="76200"/>
                </a:lnTo>
                <a:lnTo>
                  <a:pt x="6100418" y="76200"/>
                </a:lnTo>
                <a:lnTo>
                  <a:pt x="6007358" y="50800"/>
                </a:lnTo>
                <a:close/>
              </a:path>
              <a:path extrusionOk="0" h="8229600" w="8379459">
                <a:moveTo>
                  <a:pt x="5913766" y="38100"/>
                </a:moveTo>
                <a:lnTo>
                  <a:pt x="4576260" y="38100"/>
                </a:lnTo>
                <a:lnTo>
                  <a:pt x="4529398" y="50800"/>
                </a:lnTo>
                <a:lnTo>
                  <a:pt x="5960628" y="50800"/>
                </a:lnTo>
                <a:lnTo>
                  <a:pt x="5913766" y="38100"/>
                </a:lnTo>
                <a:close/>
              </a:path>
              <a:path extrusionOk="0" h="8229600" w="8379459">
                <a:moveTo>
                  <a:pt x="5819659" y="25400"/>
                </a:moveTo>
                <a:lnTo>
                  <a:pt x="4670368" y="25400"/>
                </a:lnTo>
                <a:lnTo>
                  <a:pt x="4623250" y="38100"/>
                </a:lnTo>
                <a:lnTo>
                  <a:pt x="5866776" y="38100"/>
                </a:lnTo>
                <a:lnTo>
                  <a:pt x="5819659" y="25400"/>
                </a:lnTo>
                <a:close/>
              </a:path>
              <a:path extrusionOk="0" h="8229600" w="8379459">
                <a:moveTo>
                  <a:pt x="5677562" y="12700"/>
                </a:moveTo>
                <a:lnTo>
                  <a:pt x="4812465" y="12700"/>
                </a:lnTo>
                <a:lnTo>
                  <a:pt x="4764977" y="25400"/>
                </a:lnTo>
                <a:lnTo>
                  <a:pt x="5725050" y="25400"/>
                </a:lnTo>
                <a:lnTo>
                  <a:pt x="5677562" y="12700"/>
                </a:lnTo>
                <a:close/>
              </a:path>
              <a:path extrusionOk="0" h="8229600" w="8379459">
                <a:moveTo>
                  <a:pt x="5486434" y="0"/>
                </a:moveTo>
                <a:lnTo>
                  <a:pt x="5003595" y="0"/>
                </a:lnTo>
                <a:lnTo>
                  <a:pt x="4955640" y="12700"/>
                </a:lnTo>
                <a:lnTo>
                  <a:pt x="5534389" y="12700"/>
                </a:lnTo>
                <a:lnTo>
                  <a:pt x="5486434" y="0"/>
                </a:lnTo>
                <a:close/>
              </a:path>
            </a:pathLst>
          </a:custGeom>
          <a:solidFill>
            <a:srgbClr val="65BB75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4" name="Google Shape;264;p10"/>
          <p:cNvSpPr/>
          <p:nvPr/>
        </p:nvSpPr>
        <p:spPr>
          <a:xfrm>
            <a:off x="14089925" y="7148075"/>
            <a:ext cx="6012300" cy="407370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5" name="Google Shape;265;p10"/>
          <p:cNvSpPr/>
          <p:nvPr/>
        </p:nvSpPr>
        <p:spPr>
          <a:xfrm>
            <a:off x="14850870" y="9178674"/>
            <a:ext cx="1773555" cy="843768"/>
          </a:xfrm>
          <a:custGeom>
            <a:pathLst>
              <a:path extrusionOk="0" h="948054" w="1866900">
                <a:moveTo>
                  <a:pt x="1780648" y="0"/>
                </a:moveTo>
                <a:lnTo>
                  <a:pt x="86160" y="0"/>
                </a:lnTo>
                <a:lnTo>
                  <a:pt x="52705" y="6798"/>
                </a:lnTo>
                <a:lnTo>
                  <a:pt x="25309" y="25309"/>
                </a:lnTo>
                <a:lnTo>
                  <a:pt x="6798" y="52705"/>
                </a:lnTo>
                <a:lnTo>
                  <a:pt x="0" y="86160"/>
                </a:lnTo>
                <a:lnTo>
                  <a:pt x="0" y="861604"/>
                </a:lnTo>
                <a:lnTo>
                  <a:pt x="6798" y="895058"/>
                </a:lnTo>
                <a:lnTo>
                  <a:pt x="25309" y="922455"/>
                </a:lnTo>
                <a:lnTo>
                  <a:pt x="52705" y="940966"/>
                </a:lnTo>
                <a:lnTo>
                  <a:pt x="86160" y="947764"/>
                </a:lnTo>
                <a:lnTo>
                  <a:pt x="1780648" y="947764"/>
                </a:lnTo>
                <a:lnTo>
                  <a:pt x="1814103" y="940966"/>
                </a:lnTo>
                <a:lnTo>
                  <a:pt x="1841499" y="922455"/>
                </a:lnTo>
                <a:lnTo>
                  <a:pt x="1860010" y="895058"/>
                </a:lnTo>
                <a:lnTo>
                  <a:pt x="1866809" y="861604"/>
                </a:lnTo>
                <a:lnTo>
                  <a:pt x="1866809" y="86160"/>
                </a:lnTo>
                <a:lnTo>
                  <a:pt x="1860010" y="52705"/>
                </a:lnTo>
                <a:lnTo>
                  <a:pt x="1841499" y="25309"/>
                </a:lnTo>
                <a:lnTo>
                  <a:pt x="1814103" y="6798"/>
                </a:lnTo>
                <a:lnTo>
                  <a:pt x="178064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66" name="Google Shape;266;p1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5081125" y="9425963"/>
            <a:ext cx="1313044" cy="349197"/>
          </a:xfrm>
          <a:prstGeom prst="rect">
            <a:avLst/>
          </a:prstGeom>
          <a:noFill/>
          <a:ln>
            <a:noFill/>
          </a:ln>
        </p:spPr>
      </p:pic>
      <p:sp>
        <p:nvSpPr>
          <p:cNvPr id="267" name="Google Shape;267;p10"/>
          <p:cNvSpPr/>
          <p:nvPr/>
        </p:nvSpPr>
        <p:spPr>
          <a:xfrm>
            <a:off x="19251052" y="10599352"/>
            <a:ext cx="0" cy="854710"/>
          </a:xfrm>
          <a:custGeom>
            <a:pathLst>
              <a:path extrusionOk="0" h="854709" w="120000">
                <a:moveTo>
                  <a:pt x="0" y="0"/>
                </a:moveTo>
                <a:lnTo>
                  <a:pt x="0" y="854424"/>
                </a:lnTo>
              </a:path>
            </a:pathLst>
          </a:custGeom>
          <a:noFill/>
          <a:ln cap="flat" cmpd="sng" w="42700">
            <a:solidFill>
              <a:srgbClr val="65BB7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8" name="Google Shape;268;p10"/>
          <p:cNvSpPr txBox="1"/>
          <p:nvPr/>
        </p:nvSpPr>
        <p:spPr>
          <a:xfrm>
            <a:off x="19648152" y="10875695"/>
            <a:ext cx="241934" cy="3460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25400" marR="0" rtl="0" algn="l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ru-RU" sz="2500">
                <a:solidFill>
                  <a:srgbClr val="3C3A3A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2500">
              <a:solidFill>
                <a:srgbClr val="3C3A3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9" name="Google Shape;269;p10"/>
          <p:cNvSpPr/>
          <p:nvPr/>
        </p:nvSpPr>
        <p:spPr>
          <a:xfrm>
            <a:off x="8400146" y="9294092"/>
            <a:ext cx="1874700" cy="612900"/>
          </a:xfrm>
          <a:prstGeom prst="rect">
            <a:avLst/>
          </a:pr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0" name="Google Shape;270;p10"/>
          <p:cNvSpPr/>
          <p:nvPr/>
        </p:nvSpPr>
        <p:spPr>
          <a:xfrm>
            <a:off x="5874711" y="9213109"/>
            <a:ext cx="1463700" cy="774900"/>
          </a:xfrm>
          <a:prstGeom prst="rect">
            <a:avLst/>
          </a:pr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1" name="Google Shape;271;p10"/>
          <p:cNvSpPr/>
          <p:nvPr/>
        </p:nvSpPr>
        <p:spPr>
          <a:xfrm>
            <a:off x="11316720" y="9213105"/>
            <a:ext cx="2031000" cy="774900"/>
          </a:xfrm>
          <a:prstGeom prst="rect">
            <a:avLst/>
          </a:prstGeom>
          <a:blipFill rotWithShape="1">
            <a:blip r:embed="rId7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72" name="Google Shape;272;p10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1856025" y="8974938"/>
            <a:ext cx="2956914" cy="1251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11"/>
          <p:cNvSpPr txBox="1"/>
          <p:nvPr>
            <p:ph type="title"/>
          </p:nvPr>
        </p:nvSpPr>
        <p:spPr>
          <a:xfrm>
            <a:off x="1335006" y="1009091"/>
            <a:ext cx="10393500" cy="79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7125">
            <a:noAutofit/>
          </a:bodyPr>
          <a:lstStyle/>
          <a:p>
            <a:pPr indent="0" lvl="0" marL="127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050">
                <a:solidFill>
                  <a:srgbClr val="65BB75"/>
                </a:solidFill>
                <a:latin typeface="Arial"/>
                <a:ea typeface="Arial"/>
                <a:cs typeface="Arial"/>
                <a:sym typeface="Arial"/>
              </a:rPr>
              <a:t>MixCart Меркурий</a:t>
            </a:r>
            <a:endParaRPr b="1" i="0" sz="5050" u="none" cap="none" strike="noStrike">
              <a:solidFill>
                <a:srgbClr val="65BB7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9" name="Google Shape;279;p11"/>
          <p:cNvSpPr/>
          <p:nvPr/>
        </p:nvSpPr>
        <p:spPr>
          <a:xfrm>
            <a:off x="0" y="753903"/>
            <a:ext cx="919480" cy="1357630"/>
          </a:xfrm>
          <a:custGeom>
            <a:pathLst>
              <a:path extrusionOk="0" h="1357630" w="919480">
                <a:moveTo>
                  <a:pt x="919044" y="1357026"/>
                </a:moveTo>
                <a:lnTo>
                  <a:pt x="0" y="1357026"/>
                </a:lnTo>
                <a:lnTo>
                  <a:pt x="0" y="0"/>
                </a:lnTo>
                <a:lnTo>
                  <a:pt x="919044" y="0"/>
                </a:lnTo>
                <a:lnTo>
                  <a:pt x="919044" y="1357026"/>
                </a:lnTo>
                <a:close/>
              </a:path>
            </a:pathLst>
          </a:custGeom>
          <a:solidFill>
            <a:srgbClr val="65BB75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0" name="Google Shape;280;p11"/>
          <p:cNvSpPr txBox="1"/>
          <p:nvPr/>
        </p:nvSpPr>
        <p:spPr>
          <a:xfrm>
            <a:off x="917078" y="10722059"/>
            <a:ext cx="2107500" cy="282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12700" marR="0" rtl="0" algn="l">
              <a:lnSpc>
                <a:spcPct val="103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>
                <a:solidFill>
                  <a:srgbClr val="3C3A3A"/>
                </a:solidFill>
                <a:latin typeface="Calibri"/>
                <a:ea typeface="Calibri"/>
                <a:cs typeface="Calibri"/>
                <a:sym typeface="Calibri"/>
              </a:rPr>
              <a:t>+7 (499) 404-10-18</a:t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1" name="Google Shape;281;p11"/>
          <p:cNvSpPr txBox="1"/>
          <p:nvPr>
            <p:ph idx="12" type="sldNum"/>
          </p:nvPr>
        </p:nvSpPr>
        <p:spPr>
          <a:xfrm>
            <a:off x="19495752" y="10723295"/>
            <a:ext cx="241800" cy="3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25400" marR="0" rtl="0" algn="l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ru-RU" sz="2500">
                <a:solidFill>
                  <a:srgbClr val="3C3A3A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2500">
              <a:solidFill>
                <a:srgbClr val="3C3A3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2" name="Google Shape;282;p11"/>
          <p:cNvSpPr txBox="1"/>
          <p:nvPr/>
        </p:nvSpPr>
        <p:spPr>
          <a:xfrm>
            <a:off x="3905050" y="10728398"/>
            <a:ext cx="1129800" cy="282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12700" marR="0" rtl="0" algn="l">
              <a:lnSpc>
                <a:spcPct val="103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>
                <a:solidFill>
                  <a:srgbClr val="3C3A3A"/>
                </a:solidFill>
                <a:latin typeface="Calibri"/>
                <a:ea typeface="Calibri"/>
                <a:cs typeface="Calibri"/>
                <a:sym typeface="Calibri"/>
              </a:rPr>
              <a:t>mixcart.ru</a:t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3" name="Google Shape;283;p11"/>
          <p:cNvSpPr/>
          <p:nvPr/>
        </p:nvSpPr>
        <p:spPr>
          <a:xfrm flipH="1" rot="10800000">
            <a:off x="14648670" y="9501644"/>
            <a:ext cx="3673240" cy="64800"/>
          </a:xfrm>
          <a:custGeom>
            <a:pathLst>
              <a:path extrusionOk="0" h="120000" w="4222115">
                <a:moveTo>
                  <a:pt x="0" y="0"/>
                </a:moveTo>
                <a:lnTo>
                  <a:pt x="4221861" y="0"/>
                </a:lnTo>
              </a:path>
            </a:pathLst>
          </a:custGeom>
          <a:noFill/>
          <a:ln cap="flat" cmpd="sng" w="21525">
            <a:solidFill>
              <a:srgbClr val="FFFFFF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4" name="Google Shape;284;p11"/>
          <p:cNvSpPr/>
          <p:nvPr/>
        </p:nvSpPr>
        <p:spPr>
          <a:xfrm>
            <a:off x="13476348" y="9373582"/>
            <a:ext cx="1624203" cy="628086"/>
          </a:xfrm>
          <a:custGeom>
            <a:pathLst>
              <a:path extrusionOk="0" h="948054" w="1866900">
                <a:moveTo>
                  <a:pt x="1780648" y="0"/>
                </a:moveTo>
                <a:lnTo>
                  <a:pt x="86160" y="0"/>
                </a:lnTo>
                <a:lnTo>
                  <a:pt x="52705" y="6798"/>
                </a:lnTo>
                <a:lnTo>
                  <a:pt x="25309" y="25309"/>
                </a:lnTo>
                <a:lnTo>
                  <a:pt x="6798" y="52705"/>
                </a:lnTo>
                <a:lnTo>
                  <a:pt x="0" y="86160"/>
                </a:lnTo>
                <a:lnTo>
                  <a:pt x="0" y="861604"/>
                </a:lnTo>
                <a:lnTo>
                  <a:pt x="6798" y="895058"/>
                </a:lnTo>
                <a:lnTo>
                  <a:pt x="25309" y="922455"/>
                </a:lnTo>
                <a:lnTo>
                  <a:pt x="52705" y="940966"/>
                </a:lnTo>
                <a:lnTo>
                  <a:pt x="86160" y="947764"/>
                </a:lnTo>
                <a:lnTo>
                  <a:pt x="1780648" y="947764"/>
                </a:lnTo>
                <a:lnTo>
                  <a:pt x="1814103" y="940966"/>
                </a:lnTo>
                <a:lnTo>
                  <a:pt x="1841499" y="922455"/>
                </a:lnTo>
                <a:lnTo>
                  <a:pt x="1860010" y="895058"/>
                </a:lnTo>
                <a:lnTo>
                  <a:pt x="1866809" y="861604"/>
                </a:lnTo>
                <a:lnTo>
                  <a:pt x="1866809" y="86160"/>
                </a:lnTo>
                <a:lnTo>
                  <a:pt x="1860010" y="52705"/>
                </a:lnTo>
                <a:lnTo>
                  <a:pt x="1841499" y="25309"/>
                </a:lnTo>
                <a:lnTo>
                  <a:pt x="1814103" y="6798"/>
                </a:lnTo>
                <a:lnTo>
                  <a:pt x="178064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5" name="Google Shape;285;p11"/>
          <p:cNvSpPr/>
          <p:nvPr/>
        </p:nvSpPr>
        <p:spPr>
          <a:xfrm>
            <a:off x="15860120" y="9373582"/>
            <a:ext cx="1624203" cy="628086"/>
          </a:xfrm>
          <a:custGeom>
            <a:pathLst>
              <a:path extrusionOk="0" h="948054" w="1866900">
                <a:moveTo>
                  <a:pt x="1780648" y="0"/>
                </a:moveTo>
                <a:lnTo>
                  <a:pt x="86160" y="0"/>
                </a:lnTo>
                <a:lnTo>
                  <a:pt x="52705" y="6798"/>
                </a:lnTo>
                <a:lnTo>
                  <a:pt x="25309" y="25309"/>
                </a:lnTo>
                <a:lnTo>
                  <a:pt x="6798" y="52705"/>
                </a:lnTo>
                <a:lnTo>
                  <a:pt x="0" y="86160"/>
                </a:lnTo>
                <a:lnTo>
                  <a:pt x="0" y="861604"/>
                </a:lnTo>
                <a:lnTo>
                  <a:pt x="6798" y="895058"/>
                </a:lnTo>
                <a:lnTo>
                  <a:pt x="25309" y="922455"/>
                </a:lnTo>
                <a:lnTo>
                  <a:pt x="52705" y="940966"/>
                </a:lnTo>
                <a:lnTo>
                  <a:pt x="86160" y="947764"/>
                </a:lnTo>
                <a:lnTo>
                  <a:pt x="1780648" y="947764"/>
                </a:lnTo>
                <a:lnTo>
                  <a:pt x="1814103" y="940966"/>
                </a:lnTo>
                <a:lnTo>
                  <a:pt x="1841499" y="922455"/>
                </a:lnTo>
                <a:lnTo>
                  <a:pt x="1860010" y="895058"/>
                </a:lnTo>
                <a:lnTo>
                  <a:pt x="1866809" y="861604"/>
                </a:lnTo>
                <a:lnTo>
                  <a:pt x="1866809" y="86160"/>
                </a:lnTo>
                <a:lnTo>
                  <a:pt x="1860010" y="52705"/>
                </a:lnTo>
                <a:lnTo>
                  <a:pt x="1841499" y="25309"/>
                </a:lnTo>
                <a:lnTo>
                  <a:pt x="1814103" y="6798"/>
                </a:lnTo>
                <a:lnTo>
                  <a:pt x="178064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6" name="Google Shape;286;p11"/>
          <p:cNvSpPr/>
          <p:nvPr/>
        </p:nvSpPr>
        <p:spPr>
          <a:xfrm>
            <a:off x="18243894" y="9373582"/>
            <a:ext cx="1624203" cy="628086"/>
          </a:xfrm>
          <a:custGeom>
            <a:pathLst>
              <a:path extrusionOk="0" h="948054" w="1866900">
                <a:moveTo>
                  <a:pt x="1780648" y="0"/>
                </a:moveTo>
                <a:lnTo>
                  <a:pt x="86160" y="0"/>
                </a:lnTo>
                <a:lnTo>
                  <a:pt x="52705" y="6798"/>
                </a:lnTo>
                <a:lnTo>
                  <a:pt x="25309" y="25309"/>
                </a:lnTo>
                <a:lnTo>
                  <a:pt x="6798" y="52705"/>
                </a:lnTo>
                <a:lnTo>
                  <a:pt x="0" y="86160"/>
                </a:lnTo>
                <a:lnTo>
                  <a:pt x="0" y="861604"/>
                </a:lnTo>
                <a:lnTo>
                  <a:pt x="6798" y="895058"/>
                </a:lnTo>
                <a:lnTo>
                  <a:pt x="25309" y="922455"/>
                </a:lnTo>
                <a:lnTo>
                  <a:pt x="52705" y="940966"/>
                </a:lnTo>
                <a:lnTo>
                  <a:pt x="86160" y="947764"/>
                </a:lnTo>
                <a:lnTo>
                  <a:pt x="1780648" y="947764"/>
                </a:lnTo>
                <a:lnTo>
                  <a:pt x="1814103" y="940966"/>
                </a:lnTo>
                <a:lnTo>
                  <a:pt x="1841499" y="922455"/>
                </a:lnTo>
                <a:lnTo>
                  <a:pt x="1860010" y="895058"/>
                </a:lnTo>
                <a:lnTo>
                  <a:pt x="1866809" y="861604"/>
                </a:lnTo>
                <a:lnTo>
                  <a:pt x="1866809" y="86160"/>
                </a:lnTo>
                <a:lnTo>
                  <a:pt x="1860010" y="52705"/>
                </a:lnTo>
                <a:lnTo>
                  <a:pt x="1841499" y="25309"/>
                </a:lnTo>
                <a:lnTo>
                  <a:pt x="1814103" y="6798"/>
                </a:lnTo>
                <a:lnTo>
                  <a:pt x="178064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87" name="Google Shape;287;p1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35000" y="2544395"/>
            <a:ext cx="13051950" cy="6957248"/>
          </a:xfrm>
          <a:prstGeom prst="rect">
            <a:avLst/>
          </a:prstGeom>
          <a:noFill/>
          <a:ln>
            <a:noFill/>
          </a:ln>
        </p:spPr>
      </p:pic>
      <p:sp>
        <p:nvSpPr>
          <p:cNvPr id="288" name="Google Shape;288;p11"/>
          <p:cNvSpPr txBox="1"/>
          <p:nvPr/>
        </p:nvSpPr>
        <p:spPr>
          <a:xfrm>
            <a:off x="14648675" y="2544400"/>
            <a:ext cx="5088900" cy="682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937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5BB75"/>
              </a:buClr>
              <a:buSzPts val="2600"/>
              <a:buFont typeface="Calibri"/>
              <a:buAutoNum type="arabicPeriod"/>
            </a:pPr>
            <a:r>
              <a:rPr lang="ru-RU" sz="2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Система оповещений о непогашенных ВСД гарантирует соблюдение буквы закона</a:t>
            </a:r>
            <a:endParaRPr sz="2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937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5BB75"/>
              </a:buClr>
              <a:buSzPts val="2600"/>
              <a:buFont typeface="Calibri"/>
              <a:buAutoNum type="arabicPeriod"/>
            </a:pPr>
            <a:r>
              <a:rPr lang="ru-RU" sz="2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Удобная сортировка по статусу, фирме-отправителю, дате оформления ВСД, наименованию товара</a:t>
            </a:r>
            <a:endParaRPr sz="2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937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5BB75"/>
              </a:buClr>
              <a:buSzPts val="2600"/>
              <a:buFont typeface="Calibri"/>
              <a:buAutoNum type="arabicPeriod"/>
            </a:pPr>
            <a:r>
              <a:rPr lang="ru-RU" sz="2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Гашение нескольких или сразу все ВСД в 2 клика</a:t>
            </a:r>
            <a:endParaRPr sz="2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937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5BB75"/>
              </a:buClr>
              <a:buSzPts val="2600"/>
              <a:buFont typeface="Calibri"/>
              <a:buAutoNum type="arabicPeriod"/>
            </a:pPr>
            <a:r>
              <a:rPr lang="ru-RU" sz="2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Кнопки для просмотра документа, частичного гашения и оформления возвратного ВСД.</a:t>
            </a:r>
            <a:endParaRPr sz="2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937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5BB75"/>
              </a:buClr>
              <a:buSzPts val="2600"/>
              <a:buFont typeface="Calibri"/>
              <a:buAutoNum type="arabicPeriod"/>
            </a:pPr>
            <a:r>
              <a:rPr lang="ru-RU" sz="2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Возможность печати ВСД</a:t>
            </a:r>
            <a:endParaRPr sz="2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12"/>
          <p:cNvSpPr txBox="1"/>
          <p:nvPr>
            <p:ph type="title"/>
          </p:nvPr>
        </p:nvSpPr>
        <p:spPr>
          <a:xfrm>
            <a:off x="1334999" y="1009100"/>
            <a:ext cx="13052100" cy="79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7125">
            <a:noAutofit/>
          </a:bodyPr>
          <a:lstStyle/>
          <a:p>
            <a:pPr indent="0" lvl="0" marL="127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050">
                <a:solidFill>
                  <a:srgbClr val="65BB75"/>
                </a:solidFill>
                <a:latin typeface="Arial"/>
                <a:ea typeface="Arial"/>
                <a:cs typeface="Arial"/>
                <a:sym typeface="Arial"/>
              </a:rPr>
              <a:t>MixCart Закупки и документооборот</a:t>
            </a:r>
            <a:endParaRPr b="1" i="0" sz="5050" u="none" cap="none" strike="noStrike">
              <a:solidFill>
                <a:srgbClr val="65BB7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5" name="Google Shape;295;p12"/>
          <p:cNvSpPr/>
          <p:nvPr/>
        </p:nvSpPr>
        <p:spPr>
          <a:xfrm>
            <a:off x="0" y="753903"/>
            <a:ext cx="919480" cy="1357630"/>
          </a:xfrm>
          <a:custGeom>
            <a:pathLst>
              <a:path extrusionOk="0" h="1357630" w="919480">
                <a:moveTo>
                  <a:pt x="919044" y="1357026"/>
                </a:moveTo>
                <a:lnTo>
                  <a:pt x="0" y="1357026"/>
                </a:lnTo>
                <a:lnTo>
                  <a:pt x="0" y="0"/>
                </a:lnTo>
                <a:lnTo>
                  <a:pt x="919044" y="0"/>
                </a:lnTo>
                <a:lnTo>
                  <a:pt x="919044" y="1357026"/>
                </a:lnTo>
                <a:close/>
              </a:path>
            </a:pathLst>
          </a:custGeom>
          <a:solidFill>
            <a:srgbClr val="65BB75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6" name="Google Shape;296;p12"/>
          <p:cNvSpPr txBox="1"/>
          <p:nvPr/>
        </p:nvSpPr>
        <p:spPr>
          <a:xfrm>
            <a:off x="917078" y="10722059"/>
            <a:ext cx="2107500" cy="282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12700" marR="0" rtl="0" algn="l">
              <a:lnSpc>
                <a:spcPct val="103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>
                <a:solidFill>
                  <a:srgbClr val="3C3A3A"/>
                </a:solidFill>
                <a:latin typeface="Calibri"/>
                <a:ea typeface="Calibri"/>
                <a:cs typeface="Calibri"/>
                <a:sym typeface="Calibri"/>
              </a:rPr>
              <a:t>+7 (499) 404-10-18</a:t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7" name="Google Shape;297;p12"/>
          <p:cNvSpPr txBox="1"/>
          <p:nvPr>
            <p:ph idx="12" type="sldNum"/>
          </p:nvPr>
        </p:nvSpPr>
        <p:spPr>
          <a:xfrm>
            <a:off x="19495752" y="10723295"/>
            <a:ext cx="241800" cy="3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25400" marR="0" rtl="0" algn="l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ru-RU" sz="2500">
                <a:solidFill>
                  <a:srgbClr val="3C3A3A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2500">
              <a:solidFill>
                <a:srgbClr val="3C3A3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8" name="Google Shape;298;p12"/>
          <p:cNvSpPr txBox="1"/>
          <p:nvPr/>
        </p:nvSpPr>
        <p:spPr>
          <a:xfrm>
            <a:off x="3905050" y="10728398"/>
            <a:ext cx="1129800" cy="282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12700" marR="0" rtl="0" algn="l">
              <a:lnSpc>
                <a:spcPct val="103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>
                <a:solidFill>
                  <a:srgbClr val="3C3A3A"/>
                </a:solidFill>
                <a:latin typeface="Calibri"/>
                <a:ea typeface="Calibri"/>
                <a:cs typeface="Calibri"/>
                <a:sym typeface="Calibri"/>
              </a:rPr>
              <a:t>mixcart.ru</a:t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9" name="Google Shape;299;p12"/>
          <p:cNvSpPr/>
          <p:nvPr/>
        </p:nvSpPr>
        <p:spPr>
          <a:xfrm flipH="1" rot="10800000">
            <a:off x="14648670" y="9501644"/>
            <a:ext cx="3673240" cy="64800"/>
          </a:xfrm>
          <a:custGeom>
            <a:pathLst>
              <a:path extrusionOk="0" h="120000" w="4222115">
                <a:moveTo>
                  <a:pt x="0" y="0"/>
                </a:moveTo>
                <a:lnTo>
                  <a:pt x="4221861" y="0"/>
                </a:lnTo>
              </a:path>
            </a:pathLst>
          </a:custGeom>
          <a:noFill/>
          <a:ln cap="flat" cmpd="sng" w="21525">
            <a:solidFill>
              <a:srgbClr val="FFFFFF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0" name="Google Shape;300;p12"/>
          <p:cNvSpPr/>
          <p:nvPr/>
        </p:nvSpPr>
        <p:spPr>
          <a:xfrm>
            <a:off x="13476348" y="9373582"/>
            <a:ext cx="1624203" cy="628086"/>
          </a:xfrm>
          <a:custGeom>
            <a:pathLst>
              <a:path extrusionOk="0" h="948054" w="1866900">
                <a:moveTo>
                  <a:pt x="1780648" y="0"/>
                </a:moveTo>
                <a:lnTo>
                  <a:pt x="86160" y="0"/>
                </a:lnTo>
                <a:lnTo>
                  <a:pt x="52705" y="6798"/>
                </a:lnTo>
                <a:lnTo>
                  <a:pt x="25309" y="25309"/>
                </a:lnTo>
                <a:lnTo>
                  <a:pt x="6798" y="52705"/>
                </a:lnTo>
                <a:lnTo>
                  <a:pt x="0" y="86160"/>
                </a:lnTo>
                <a:lnTo>
                  <a:pt x="0" y="861604"/>
                </a:lnTo>
                <a:lnTo>
                  <a:pt x="6798" y="895058"/>
                </a:lnTo>
                <a:lnTo>
                  <a:pt x="25309" y="922455"/>
                </a:lnTo>
                <a:lnTo>
                  <a:pt x="52705" y="940966"/>
                </a:lnTo>
                <a:lnTo>
                  <a:pt x="86160" y="947764"/>
                </a:lnTo>
                <a:lnTo>
                  <a:pt x="1780648" y="947764"/>
                </a:lnTo>
                <a:lnTo>
                  <a:pt x="1814103" y="940966"/>
                </a:lnTo>
                <a:lnTo>
                  <a:pt x="1841499" y="922455"/>
                </a:lnTo>
                <a:lnTo>
                  <a:pt x="1860010" y="895058"/>
                </a:lnTo>
                <a:lnTo>
                  <a:pt x="1866809" y="861604"/>
                </a:lnTo>
                <a:lnTo>
                  <a:pt x="1866809" y="86160"/>
                </a:lnTo>
                <a:lnTo>
                  <a:pt x="1860010" y="52705"/>
                </a:lnTo>
                <a:lnTo>
                  <a:pt x="1841499" y="25309"/>
                </a:lnTo>
                <a:lnTo>
                  <a:pt x="1814103" y="6798"/>
                </a:lnTo>
                <a:lnTo>
                  <a:pt x="178064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1" name="Google Shape;301;p12"/>
          <p:cNvSpPr/>
          <p:nvPr/>
        </p:nvSpPr>
        <p:spPr>
          <a:xfrm>
            <a:off x="15860120" y="9373582"/>
            <a:ext cx="1624203" cy="628086"/>
          </a:xfrm>
          <a:custGeom>
            <a:pathLst>
              <a:path extrusionOk="0" h="948054" w="1866900">
                <a:moveTo>
                  <a:pt x="1780648" y="0"/>
                </a:moveTo>
                <a:lnTo>
                  <a:pt x="86160" y="0"/>
                </a:lnTo>
                <a:lnTo>
                  <a:pt x="52705" y="6798"/>
                </a:lnTo>
                <a:lnTo>
                  <a:pt x="25309" y="25309"/>
                </a:lnTo>
                <a:lnTo>
                  <a:pt x="6798" y="52705"/>
                </a:lnTo>
                <a:lnTo>
                  <a:pt x="0" y="86160"/>
                </a:lnTo>
                <a:lnTo>
                  <a:pt x="0" y="861604"/>
                </a:lnTo>
                <a:lnTo>
                  <a:pt x="6798" y="895058"/>
                </a:lnTo>
                <a:lnTo>
                  <a:pt x="25309" y="922455"/>
                </a:lnTo>
                <a:lnTo>
                  <a:pt x="52705" y="940966"/>
                </a:lnTo>
                <a:lnTo>
                  <a:pt x="86160" y="947764"/>
                </a:lnTo>
                <a:lnTo>
                  <a:pt x="1780648" y="947764"/>
                </a:lnTo>
                <a:lnTo>
                  <a:pt x="1814103" y="940966"/>
                </a:lnTo>
                <a:lnTo>
                  <a:pt x="1841499" y="922455"/>
                </a:lnTo>
                <a:lnTo>
                  <a:pt x="1860010" y="895058"/>
                </a:lnTo>
                <a:lnTo>
                  <a:pt x="1866809" y="861604"/>
                </a:lnTo>
                <a:lnTo>
                  <a:pt x="1866809" y="86160"/>
                </a:lnTo>
                <a:lnTo>
                  <a:pt x="1860010" y="52705"/>
                </a:lnTo>
                <a:lnTo>
                  <a:pt x="1841499" y="25309"/>
                </a:lnTo>
                <a:lnTo>
                  <a:pt x="1814103" y="6798"/>
                </a:lnTo>
                <a:lnTo>
                  <a:pt x="178064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2" name="Google Shape;302;p12"/>
          <p:cNvSpPr/>
          <p:nvPr/>
        </p:nvSpPr>
        <p:spPr>
          <a:xfrm>
            <a:off x="18243894" y="9373582"/>
            <a:ext cx="1624203" cy="628086"/>
          </a:xfrm>
          <a:custGeom>
            <a:pathLst>
              <a:path extrusionOk="0" h="948054" w="1866900">
                <a:moveTo>
                  <a:pt x="1780648" y="0"/>
                </a:moveTo>
                <a:lnTo>
                  <a:pt x="86160" y="0"/>
                </a:lnTo>
                <a:lnTo>
                  <a:pt x="52705" y="6798"/>
                </a:lnTo>
                <a:lnTo>
                  <a:pt x="25309" y="25309"/>
                </a:lnTo>
                <a:lnTo>
                  <a:pt x="6798" y="52705"/>
                </a:lnTo>
                <a:lnTo>
                  <a:pt x="0" y="86160"/>
                </a:lnTo>
                <a:lnTo>
                  <a:pt x="0" y="861604"/>
                </a:lnTo>
                <a:lnTo>
                  <a:pt x="6798" y="895058"/>
                </a:lnTo>
                <a:lnTo>
                  <a:pt x="25309" y="922455"/>
                </a:lnTo>
                <a:lnTo>
                  <a:pt x="52705" y="940966"/>
                </a:lnTo>
                <a:lnTo>
                  <a:pt x="86160" y="947764"/>
                </a:lnTo>
                <a:lnTo>
                  <a:pt x="1780648" y="947764"/>
                </a:lnTo>
                <a:lnTo>
                  <a:pt x="1814103" y="940966"/>
                </a:lnTo>
                <a:lnTo>
                  <a:pt x="1841499" y="922455"/>
                </a:lnTo>
                <a:lnTo>
                  <a:pt x="1860010" y="895058"/>
                </a:lnTo>
                <a:lnTo>
                  <a:pt x="1866809" y="861604"/>
                </a:lnTo>
                <a:lnTo>
                  <a:pt x="1866809" y="86160"/>
                </a:lnTo>
                <a:lnTo>
                  <a:pt x="1860010" y="52705"/>
                </a:lnTo>
                <a:lnTo>
                  <a:pt x="1841499" y="25309"/>
                </a:lnTo>
                <a:lnTo>
                  <a:pt x="1814103" y="6798"/>
                </a:lnTo>
                <a:lnTo>
                  <a:pt x="178064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03" name="Google Shape;303;p1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81050" y="7640900"/>
            <a:ext cx="9806274" cy="2468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4" name="Google Shape;304;p1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81038" y="2356925"/>
            <a:ext cx="9960249" cy="2961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5" name="Google Shape;305;p1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1917900" y="2356925"/>
            <a:ext cx="6404000" cy="7521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6" name="Google Shape;306;p1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258034" y="5318675"/>
            <a:ext cx="10190302" cy="2700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p13"/>
          <p:cNvSpPr txBox="1"/>
          <p:nvPr>
            <p:ph type="title"/>
          </p:nvPr>
        </p:nvSpPr>
        <p:spPr>
          <a:xfrm>
            <a:off x="1334998" y="1009100"/>
            <a:ext cx="14525100" cy="79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7125">
            <a:noAutofit/>
          </a:bodyPr>
          <a:lstStyle/>
          <a:p>
            <a:pPr indent="0" lvl="0" marL="127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800">
                <a:solidFill>
                  <a:srgbClr val="65BB75"/>
                </a:solidFill>
                <a:latin typeface="Arial"/>
                <a:ea typeface="Arial"/>
                <a:cs typeface="Arial"/>
                <a:sym typeface="Arial"/>
              </a:rPr>
              <a:t>Автоматизация закупок – основные выгоды</a:t>
            </a:r>
            <a:endParaRPr b="1" i="0" sz="4800" u="none" cap="none" strike="noStrike">
              <a:solidFill>
                <a:srgbClr val="65BB7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3" name="Google Shape;313;p13"/>
          <p:cNvSpPr/>
          <p:nvPr/>
        </p:nvSpPr>
        <p:spPr>
          <a:xfrm>
            <a:off x="0" y="753903"/>
            <a:ext cx="919480" cy="1357630"/>
          </a:xfrm>
          <a:custGeom>
            <a:pathLst>
              <a:path extrusionOk="0" h="1357630" w="919480">
                <a:moveTo>
                  <a:pt x="919044" y="1357026"/>
                </a:moveTo>
                <a:lnTo>
                  <a:pt x="0" y="1357026"/>
                </a:lnTo>
                <a:lnTo>
                  <a:pt x="0" y="0"/>
                </a:lnTo>
                <a:lnTo>
                  <a:pt x="919044" y="0"/>
                </a:lnTo>
                <a:lnTo>
                  <a:pt x="919044" y="1357026"/>
                </a:lnTo>
                <a:close/>
              </a:path>
            </a:pathLst>
          </a:custGeom>
          <a:solidFill>
            <a:srgbClr val="65BB75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4" name="Google Shape;314;p13"/>
          <p:cNvSpPr txBox="1"/>
          <p:nvPr/>
        </p:nvSpPr>
        <p:spPr>
          <a:xfrm>
            <a:off x="917078" y="10722059"/>
            <a:ext cx="2107500" cy="282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12700" marR="0" rtl="0" algn="l">
              <a:lnSpc>
                <a:spcPct val="103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>
                <a:solidFill>
                  <a:srgbClr val="3C3A3A"/>
                </a:solidFill>
                <a:latin typeface="Calibri"/>
                <a:ea typeface="Calibri"/>
                <a:cs typeface="Calibri"/>
                <a:sym typeface="Calibri"/>
              </a:rPr>
              <a:t>+7 (499) 404-10-18</a:t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5" name="Google Shape;315;p13"/>
          <p:cNvSpPr txBox="1"/>
          <p:nvPr>
            <p:ph idx="12" type="sldNum"/>
          </p:nvPr>
        </p:nvSpPr>
        <p:spPr>
          <a:xfrm>
            <a:off x="19495752" y="10723295"/>
            <a:ext cx="241800" cy="3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25400" marR="0" rtl="0" algn="l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ru-RU" sz="2500">
                <a:solidFill>
                  <a:srgbClr val="3C3A3A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2500">
              <a:solidFill>
                <a:srgbClr val="3C3A3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6" name="Google Shape;316;p13"/>
          <p:cNvSpPr txBox="1"/>
          <p:nvPr/>
        </p:nvSpPr>
        <p:spPr>
          <a:xfrm>
            <a:off x="3905050" y="10728398"/>
            <a:ext cx="1129800" cy="282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12700" marR="0" rtl="0" algn="l">
              <a:lnSpc>
                <a:spcPct val="103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>
                <a:solidFill>
                  <a:srgbClr val="3C3A3A"/>
                </a:solidFill>
                <a:latin typeface="Calibri"/>
                <a:ea typeface="Calibri"/>
                <a:cs typeface="Calibri"/>
                <a:sym typeface="Calibri"/>
              </a:rPr>
              <a:t>mixcart.ru</a:t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7" name="Google Shape;317;p13"/>
          <p:cNvSpPr/>
          <p:nvPr/>
        </p:nvSpPr>
        <p:spPr>
          <a:xfrm flipH="1" rot="10800000">
            <a:off x="14648670" y="9501644"/>
            <a:ext cx="3673240" cy="64800"/>
          </a:xfrm>
          <a:custGeom>
            <a:pathLst>
              <a:path extrusionOk="0" h="120000" w="4222115">
                <a:moveTo>
                  <a:pt x="0" y="0"/>
                </a:moveTo>
                <a:lnTo>
                  <a:pt x="4221861" y="0"/>
                </a:lnTo>
              </a:path>
            </a:pathLst>
          </a:custGeom>
          <a:noFill/>
          <a:ln cap="flat" cmpd="sng" w="21525">
            <a:solidFill>
              <a:srgbClr val="FFFFFF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8" name="Google Shape;318;p13"/>
          <p:cNvSpPr/>
          <p:nvPr/>
        </p:nvSpPr>
        <p:spPr>
          <a:xfrm>
            <a:off x="13476348" y="9373582"/>
            <a:ext cx="1624203" cy="628086"/>
          </a:xfrm>
          <a:custGeom>
            <a:pathLst>
              <a:path extrusionOk="0" h="948054" w="1866900">
                <a:moveTo>
                  <a:pt x="1780648" y="0"/>
                </a:moveTo>
                <a:lnTo>
                  <a:pt x="86160" y="0"/>
                </a:lnTo>
                <a:lnTo>
                  <a:pt x="52705" y="6798"/>
                </a:lnTo>
                <a:lnTo>
                  <a:pt x="25309" y="25309"/>
                </a:lnTo>
                <a:lnTo>
                  <a:pt x="6798" y="52705"/>
                </a:lnTo>
                <a:lnTo>
                  <a:pt x="0" y="86160"/>
                </a:lnTo>
                <a:lnTo>
                  <a:pt x="0" y="861604"/>
                </a:lnTo>
                <a:lnTo>
                  <a:pt x="6798" y="895058"/>
                </a:lnTo>
                <a:lnTo>
                  <a:pt x="25309" y="922455"/>
                </a:lnTo>
                <a:lnTo>
                  <a:pt x="52705" y="940966"/>
                </a:lnTo>
                <a:lnTo>
                  <a:pt x="86160" y="947764"/>
                </a:lnTo>
                <a:lnTo>
                  <a:pt x="1780648" y="947764"/>
                </a:lnTo>
                <a:lnTo>
                  <a:pt x="1814103" y="940966"/>
                </a:lnTo>
                <a:lnTo>
                  <a:pt x="1841499" y="922455"/>
                </a:lnTo>
                <a:lnTo>
                  <a:pt x="1860010" y="895058"/>
                </a:lnTo>
                <a:lnTo>
                  <a:pt x="1866809" y="861604"/>
                </a:lnTo>
                <a:lnTo>
                  <a:pt x="1866809" y="86160"/>
                </a:lnTo>
                <a:lnTo>
                  <a:pt x="1860010" y="52705"/>
                </a:lnTo>
                <a:lnTo>
                  <a:pt x="1841499" y="25309"/>
                </a:lnTo>
                <a:lnTo>
                  <a:pt x="1814103" y="6798"/>
                </a:lnTo>
                <a:lnTo>
                  <a:pt x="178064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9" name="Google Shape;319;p13"/>
          <p:cNvSpPr/>
          <p:nvPr/>
        </p:nvSpPr>
        <p:spPr>
          <a:xfrm>
            <a:off x="15860120" y="9373582"/>
            <a:ext cx="1624203" cy="628086"/>
          </a:xfrm>
          <a:custGeom>
            <a:pathLst>
              <a:path extrusionOk="0" h="948054" w="1866900">
                <a:moveTo>
                  <a:pt x="1780648" y="0"/>
                </a:moveTo>
                <a:lnTo>
                  <a:pt x="86160" y="0"/>
                </a:lnTo>
                <a:lnTo>
                  <a:pt x="52705" y="6798"/>
                </a:lnTo>
                <a:lnTo>
                  <a:pt x="25309" y="25309"/>
                </a:lnTo>
                <a:lnTo>
                  <a:pt x="6798" y="52705"/>
                </a:lnTo>
                <a:lnTo>
                  <a:pt x="0" y="86160"/>
                </a:lnTo>
                <a:lnTo>
                  <a:pt x="0" y="861604"/>
                </a:lnTo>
                <a:lnTo>
                  <a:pt x="6798" y="895058"/>
                </a:lnTo>
                <a:lnTo>
                  <a:pt x="25309" y="922455"/>
                </a:lnTo>
                <a:lnTo>
                  <a:pt x="52705" y="940966"/>
                </a:lnTo>
                <a:lnTo>
                  <a:pt x="86160" y="947764"/>
                </a:lnTo>
                <a:lnTo>
                  <a:pt x="1780648" y="947764"/>
                </a:lnTo>
                <a:lnTo>
                  <a:pt x="1814103" y="940966"/>
                </a:lnTo>
                <a:lnTo>
                  <a:pt x="1841499" y="922455"/>
                </a:lnTo>
                <a:lnTo>
                  <a:pt x="1860010" y="895058"/>
                </a:lnTo>
                <a:lnTo>
                  <a:pt x="1866809" y="861604"/>
                </a:lnTo>
                <a:lnTo>
                  <a:pt x="1866809" y="86160"/>
                </a:lnTo>
                <a:lnTo>
                  <a:pt x="1860010" y="52705"/>
                </a:lnTo>
                <a:lnTo>
                  <a:pt x="1841499" y="25309"/>
                </a:lnTo>
                <a:lnTo>
                  <a:pt x="1814103" y="6798"/>
                </a:lnTo>
                <a:lnTo>
                  <a:pt x="178064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0" name="Google Shape;320;p13"/>
          <p:cNvSpPr/>
          <p:nvPr/>
        </p:nvSpPr>
        <p:spPr>
          <a:xfrm>
            <a:off x="18243894" y="9373582"/>
            <a:ext cx="1624203" cy="628086"/>
          </a:xfrm>
          <a:custGeom>
            <a:pathLst>
              <a:path extrusionOk="0" h="948054" w="1866900">
                <a:moveTo>
                  <a:pt x="1780648" y="0"/>
                </a:moveTo>
                <a:lnTo>
                  <a:pt x="86160" y="0"/>
                </a:lnTo>
                <a:lnTo>
                  <a:pt x="52705" y="6798"/>
                </a:lnTo>
                <a:lnTo>
                  <a:pt x="25309" y="25309"/>
                </a:lnTo>
                <a:lnTo>
                  <a:pt x="6798" y="52705"/>
                </a:lnTo>
                <a:lnTo>
                  <a:pt x="0" y="86160"/>
                </a:lnTo>
                <a:lnTo>
                  <a:pt x="0" y="861604"/>
                </a:lnTo>
                <a:lnTo>
                  <a:pt x="6798" y="895058"/>
                </a:lnTo>
                <a:lnTo>
                  <a:pt x="25309" y="922455"/>
                </a:lnTo>
                <a:lnTo>
                  <a:pt x="52705" y="940966"/>
                </a:lnTo>
                <a:lnTo>
                  <a:pt x="86160" y="947764"/>
                </a:lnTo>
                <a:lnTo>
                  <a:pt x="1780648" y="947764"/>
                </a:lnTo>
                <a:lnTo>
                  <a:pt x="1814103" y="940966"/>
                </a:lnTo>
                <a:lnTo>
                  <a:pt x="1841499" y="922455"/>
                </a:lnTo>
                <a:lnTo>
                  <a:pt x="1860010" y="895058"/>
                </a:lnTo>
                <a:lnTo>
                  <a:pt x="1866809" y="861604"/>
                </a:lnTo>
                <a:lnTo>
                  <a:pt x="1866809" y="86160"/>
                </a:lnTo>
                <a:lnTo>
                  <a:pt x="1860010" y="52705"/>
                </a:lnTo>
                <a:lnTo>
                  <a:pt x="1841499" y="25309"/>
                </a:lnTo>
                <a:lnTo>
                  <a:pt x="1814103" y="6798"/>
                </a:lnTo>
                <a:lnTo>
                  <a:pt x="178064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1" name="Google Shape;321;p13"/>
          <p:cNvSpPr txBox="1"/>
          <p:nvPr/>
        </p:nvSpPr>
        <p:spPr>
          <a:xfrm>
            <a:off x="1456350" y="2586650"/>
            <a:ext cx="12954900" cy="245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3600">
                <a:solidFill>
                  <a:srgbClr val="65BB75"/>
                </a:solidFill>
              </a:rPr>
              <a:t>ДЛЯ РЕСТОРАНОВ</a:t>
            </a:r>
            <a:endParaRPr sz="3600">
              <a:solidFill>
                <a:srgbClr val="65BB75"/>
              </a:solidFill>
            </a:endParaRPr>
          </a:p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3600">
                <a:solidFill>
                  <a:schemeClr val="dk1"/>
                </a:solidFill>
              </a:rPr>
              <a:t>•</a:t>
            </a:r>
            <a:r>
              <a:rPr lang="ru-RU" sz="3600">
                <a:solidFill>
                  <a:srgbClr val="3C3A3A"/>
                </a:solidFill>
                <a:latin typeface="Calibri"/>
                <a:ea typeface="Calibri"/>
                <a:cs typeface="Calibri"/>
                <a:sym typeface="Calibri"/>
              </a:rPr>
              <a:t>Общая экономия на закупках - </a:t>
            </a:r>
            <a:r>
              <a:rPr b="1" lang="ru-RU" sz="3600">
                <a:solidFill>
                  <a:srgbClr val="65BB75"/>
                </a:solidFill>
              </a:rPr>
              <a:t>до 30%</a:t>
            </a:r>
            <a:endParaRPr b="1" sz="3600">
              <a:solidFill>
                <a:srgbClr val="65BB75"/>
              </a:solidFill>
            </a:endParaRPr>
          </a:p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3600">
                <a:solidFill>
                  <a:schemeClr val="dk1"/>
                </a:solidFill>
              </a:rPr>
              <a:t>•</a:t>
            </a:r>
            <a:r>
              <a:rPr lang="ru-RU" sz="3600">
                <a:solidFill>
                  <a:srgbClr val="3C3A3A"/>
                </a:solidFill>
                <a:latin typeface="Calibri"/>
                <a:ea typeface="Calibri"/>
                <a:cs typeface="Calibri"/>
                <a:sym typeface="Calibri"/>
              </a:rPr>
              <a:t>Снижение трудозатрат – </a:t>
            </a:r>
            <a:r>
              <a:rPr b="1" lang="ru-RU" sz="3600">
                <a:solidFill>
                  <a:srgbClr val="65BB75"/>
                </a:solidFill>
              </a:rPr>
              <a:t>до 40%</a:t>
            </a:r>
            <a:endParaRPr b="1" sz="3600">
              <a:solidFill>
                <a:srgbClr val="65BB75"/>
              </a:solidFill>
            </a:endParaRPr>
          </a:p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3600">
                <a:solidFill>
                  <a:schemeClr val="dk1"/>
                </a:solidFill>
              </a:rPr>
              <a:t>•</a:t>
            </a:r>
            <a:r>
              <a:rPr lang="ru-RU" sz="3600">
                <a:solidFill>
                  <a:srgbClr val="3C3A3A"/>
                </a:solidFill>
                <a:latin typeface="Calibri"/>
                <a:ea typeface="Calibri"/>
                <a:cs typeface="Calibri"/>
                <a:sym typeface="Calibri"/>
              </a:rPr>
              <a:t>Уменьшение количества возвратов– </a:t>
            </a:r>
            <a:r>
              <a:rPr b="1" lang="ru-RU" sz="3600">
                <a:solidFill>
                  <a:srgbClr val="65BB75"/>
                </a:solidFill>
              </a:rPr>
              <a:t>до 82%</a:t>
            </a:r>
            <a:endParaRPr b="1" sz="3600">
              <a:solidFill>
                <a:srgbClr val="65BB75"/>
              </a:solidFill>
            </a:endParaRPr>
          </a:p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3600">
                <a:solidFill>
                  <a:schemeClr val="dk1"/>
                </a:solidFill>
              </a:rPr>
              <a:t>•</a:t>
            </a:r>
            <a:r>
              <a:rPr lang="ru-RU" sz="3600">
                <a:solidFill>
                  <a:srgbClr val="3C3A3A"/>
                </a:solidFill>
                <a:latin typeface="Calibri"/>
                <a:ea typeface="Calibri"/>
                <a:cs typeface="Calibri"/>
                <a:sym typeface="Calibri"/>
              </a:rPr>
              <a:t>Исключение человеческого фактора – </a:t>
            </a:r>
            <a:r>
              <a:rPr b="1" lang="ru-RU" sz="3600">
                <a:solidFill>
                  <a:srgbClr val="65BB75"/>
                </a:solidFill>
              </a:rPr>
              <a:t>100%</a:t>
            </a:r>
            <a:endParaRPr b="1" sz="3600">
              <a:solidFill>
                <a:srgbClr val="65BB75"/>
              </a:solidFill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2" name="Google Shape;322;p13"/>
          <p:cNvSpPr txBox="1"/>
          <p:nvPr/>
        </p:nvSpPr>
        <p:spPr>
          <a:xfrm>
            <a:off x="1456350" y="6199875"/>
            <a:ext cx="13194000" cy="337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3600">
                <a:solidFill>
                  <a:srgbClr val="65BB75"/>
                </a:solidFill>
              </a:rPr>
              <a:t>ДЛЯ ПОСТАВЩИКОВ</a:t>
            </a:r>
            <a:endParaRPr sz="3600">
              <a:solidFill>
                <a:srgbClr val="65BB75"/>
              </a:solidFill>
            </a:endParaRPr>
          </a:p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3600">
                <a:solidFill>
                  <a:srgbClr val="3C3A3A"/>
                </a:solidFill>
                <a:latin typeface="Calibri"/>
                <a:ea typeface="Calibri"/>
                <a:cs typeface="Calibri"/>
                <a:sym typeface="Calibri"/>
              </a:rPr>
              <a:t>Повышение эффективной работы менеджеров. И как следствие, увеличение продаж – </a:t>
            </a:r>
            <a:r>
              <a:rPr b="1" lang="ru-RU" sz="3600">
                <a:solidFill>
                  <a:srgbClr val="65BB75"/>
                </a:solidFill>
              </a:rPr>
              <a:t>до 3%</a:t>
            </a:r>
            <a:endParaRPr b="1" sz="3600">
              <a:solidFill>
                <a:srgbClr val="65BB75"/>
              </a:solidFill>
            </a:endParaRPr>
          </a:p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3600">
                <a:solidFill>
                  <a:srgbClr val="3C3A3A"/>
                </a:solidFill>
                <a:latin typeface="Calibri"/>
                <a:ea typeface="Calibri"/>
                <a:cs typeface="Calibri"/>
                <a:sym typeface="Calibri"/>
              </a:rPr>
              <a:t>Снижение трудозатрат – </a:t>
            </a:r>
            <a:r>
              <a:rPr b="1" lang="ru-RU" sz="3600">
                <a:solidFill>
                  <a:srgbClr val="65BB75"/>
                </a:solidFill>
              </a:rPr>
              <a:t>до 40%</a:t>
            </a:r>
            <a:endParaRPr b="1" sz="3600">
              <a:solidFill>
                <a:srgbClr val="65BB75"/>
              </a:solidFill>
            </a:endParaRPr>
          </a:p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3600">
                <a:solidFill>
                  <a:srgbClr val="3C3A3A"/>
                </a:solidFill>
                <a:latin typeface="Calibri"/>
                <a:ea typeface="Calibri"/>
                <a:cs typeface="Calibri"/>
                <a:sym typeface="Calibri"/>
              </a:rPr>
              <a:t>Исключение человеческого фактора – </a:t>
            </a:r>
            <a:r>
              <a:rPr b="1" lang="ru-RU" sz="3600">
                <a:solidFill>
                  <a:srgbClr val="65BB75"/>
                </a:solidFill>
              </a:rPr>
              <a:t>100%</a:t>
            </a:r>
            <a:endParaRPr b="1" sz="3600">
              <a:solidFill>
                <a:srgbClr val="65BB75"/>
              </a:solidFill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26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p14"/>
          <p:cNvSpPr txBox="1"/>
          <p:nvPr>
            <p:ph type="title"/>
          </p:nvPr>
        </p:nvSpPr>
        <p:spPr>
          <a:xfrm>
            <a:off x="1335006" y="1009091"/>
            <a:ext cx="8497951" cy="79444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7125">
            <a:no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5050" u="none" cap="none" strike="noStrike">
                <a:solidFill>
                  <a:srgbClr val="65BB75"/>
                </a:solidFill>
                <a:latin typeface="Arial"/>
                <a:ea typeface="Arial"/>
                <a:cs typeface="Arial"/>
                <a:sym typeface="Arial"/>
              </a:rPr>
              <a:t>MixCart - будьте успешнее</a:t>
            </a:r>
            <a:endParaRPr b="1" i="0" sz="505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8" name="Google Shape;328;p14"/>
          <p:cNvSpPr/>
          <p:nvPr/>
        </p:nvSpPr>
        <p:spPr>
          <a:xfrm>
            <a:off x="0" y="753903"/>
            <a:ext cx="919480" cy="1357630"/>
          </a:xfrm>
          <a:custGeom>
            <a:pathLst>
              <a:path extrusionOk="0" h="1357630" w="919480">
                <a:moveTo>
                  <a:pt x="919044" y="1357026"/>
                </a:moveTo>
                <a:lnTo>
                  <a:pt x="0" y="1357026"/>
                </a:lnTo>
                <a:lnTo>
                  <a:pt x="0" y="0"/>
                </a:lnTo>
                <a:lnTo>
                  <a:pt x="919044" y="0"/>
                </a:lnTo>
                <a:lnTo>
                  <a:pt x="919044" y="1357026"/>
                </a:lnTo>
                <a:close/>
              </a:path>
            </a:pathLst>
          </a:custGeom>
          <a:solidFill>
            <a:srgbClr val="65BB75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9" name="Google Shape;329;p14"/>
          <p:cNvSpPr txBox="1"/>
          <p:nvPr/>
        </p:nvSpPr>
        <p:spPr>
          <a:xfrm>
            <a:off x="917078" y="10722059"/>
            <a:ext cx="2107565" cy="2819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12700" marR="0" rtl="0" algn="l">
              <a:lnSpc>
                <a:spcPct val="103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>
                <a:solidFill>
                  <a:srgbClr val="3C3A3A"/>
                </a:solidFill>
                <a:latin typeface="Calibri"/>
                <a:ea typeface="Calibri"/>
                <a:cs typeface="Calibri"/>
                <a:sym typeface="Calibri"/>
              </a:rPr>
              <a:t>+7 (499) 404-10-18</a:t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0" name="Google Shape;330;p14"/>
          <p:cNvSpPr txBox="1"/>
          <p:nvPr>
            <p:ph idx="12" type="sldNum"/>
          </p:nvPr>
        </p:nvSpPr>
        <p:spPr>
          <a:xfrm>
            <a:off x="19495752" y="10723295"/>
            <a:ext cx="241934" cy="3460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25400" marR="0" rtl="0" algn="l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ru-RU" sz="2500">
                <a:solidFill>
                  <a:srgbClr val="3C3A3A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2500">
              <a:solidFill>
                <a:srgbClr val="3C3A3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1" name="Google Shape;331;p14"/>
          <p:cNvSpPr txBox="1"/>
          <p:nvPr/>
        </p:nvSpPr>
        <p:spPr>
          <a:xfrm>
            <a:off x="3905050" y="10728398"/>
            <a:ext cx="1129665" cy="2819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12700" marR="0" rtl="0" algn="l">
              <a:lnSpc>
                <a:spcPct val="103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>
                <a:solidFill>
                  <a:srgbClr val="3C3A3A"/>
                </a:solidFill>
                <a:latin typeface="Calibri"/>
                <a:ea typeface="Calibri"/>
                <a:cs typeface="Calibri"/>
                <a:sym typeface="Calibri"/>
              </a:rPr>
              <a:t>mixcart.ru</a:t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32" name="Google Shape;332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82550" y="2298700"/>
            <a:ext cx="20241079" cy="104788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