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  <p:sldMasterId id="2147483707" r:id="rId2"/>
  </p:sldMasterIdLst>
  <p:notesMasterIdLst>
    <p:notesMasterId r:id="rId6"/>
  </p:notesMasterIdLst>
  <p:handoutMasterIdLst>
    <p:handoutMasterId r:id="rId7"/>
  </p:handoutMasterIdLst>
  <p:sldIdLst>
    <p:sldId id="310" r:id="rId3"/>
    <p:sldId id="280" r:id="rId4"/>
    <p:sldId id="308" r:id="rId5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CC0000"/>
        </a:solidFill>
        <a:latin typeface="Verdan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CC0000"/>
        </a:solidFill>
        <a:latin typeface="Verdan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CC0000"/>
        </a:solidFill>
        <a:latin typeface="Verdan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CC0000"/>
        </a:solidFill>
        <a:latin typeface="Verdan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CC0000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rgbClr val="CC0000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rgbClr val="CC0000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rgbClr val="CC0000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rgbClr val="CC0000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0027"/>
    <a:srgbClr val="CC0000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65" autoAdjust="0"/>
    <p:restoredTop sz="99822" autoAdjust="0"/>
  </p:normalViewPr>
  <p:slideViewPr>
    <p:cSldViewPr>
      <p:cViewPr varScale="1">
        <p:scale>
          <a:sx n="66" d="100"/>
          <a:sy n="66" d="100"/>
        </p:scale>
        <p:origin x="1356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2BD2A9D6-FA70-49A7-8D9A-1D1E79C6DD3C}" type="datetimeFigureOut">
              <a:rPr lang="ru-RU"/>
              <a:pPr>
                <a:defRPr/>
              </a:pPr>
              <a:t>22.07.2018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AAD2B1C2-84EB-428A-91C4-C4F07A734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062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2E5FCA-62F2-4486-9807-A4CEDF8FA9EB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67A32-75A9-4293-B356-C669CB889F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173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767A32-75A9-4293-B356-C669CB889F2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2291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RUS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39552" y="2060849"/>
            <a:ext cx="6624735" cy="1512167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000" cap="none" baseline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ru-RU" cap="none" baseline="0"/>
              <a:t>Образец заголовка</a:t>
            </a:r>
            <a:endParaRPr lang="ru-RU" dirty="0"/>
          </a:p>
        </p:txBody>
      </p:sp>
      <p:sp>
        <p:nvSpPr>
          <p:cNvPr id="11" name="Rectangle 3"/>
          <p:cNvSpPr txBox="1">
            <a:spLocks noChangeArrowheads="1"/>
          </p:cNvSpPr>
          <p:nvPr userDrawn="1"/>
        </p:nvSpPr>
        <p:spPr>
          <a:xfrm>
            <a:off x="395535" y="4221088"/>
            <a:ext cx="3960441" cy="1079376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6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CC0000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CC0000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CC0000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CC0000"/>
                </a:solidFill>
                <a:latin typeface="Verdana" pitchFamily="34" charset="0"/>
              </a:defRPr>
            </a:lvl9pPr>
          </a:lstStyle>
          <a:p>
            <a:pPr algn="l"/>
            <a:endParaRPr lang="ru-RU" sz="1800" b="1" dirty="0">
              <a:solidFill>
                <a:schemeClr val="accent6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3"/>
            <a:ext cx="9145464" cy="6857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RUS_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5536" y="260648"/>
            <a:ext cx="8352928" cy="5040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90488">
              <a:defRPr sz="2200" cap="all" baseline="0"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/>
          </p:nvPr>
        </p:nvSpPr>
        <p:spPr>
          <a:xfrm>
            <a:off x="395536" y="1052736"/>
            <a:ext cx="8352928" cy="4968552"/>
          </a:xfrm>
        </p:spPr>
        <p:txBody>
          <a:bodyPr/>
          <a:lstStyle>
            <a:lvl1pPr marL="365125" indent="-273050"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808038" indent="-274638"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  <a:defRPr sz="18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249363" indent="-258763"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3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879005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RUS_текст с под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2"/>
          <p:cNvSpPr>
            <a:spLocks noGrp="1"/>
          </p:cNvSpPr>
          <p:nvPr>
            <p:ph type="body" idx="13" hasCustomPrompt="1"/>
          </p:nvPr>
        </p:nvSpPr>
        <p:spPr>
          <a:xfrm>
            <a:off x="395536" y="1049338"/>
            <a:ext cx="8352928" cy="363438"/>
          </a:xfrm>
        </p:spPr>
        <p:txBody>
          <a:bodyPr/>
          <a:lstStyle>
            <a:lvl1pPr marL="274638" indent="-182563">
              <a:buNone/>
              <a:defRPr b="1"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Подзаголовок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4"/>
          </p:nvPr>
        </p:nvSpPr>
        <p:spPr>
          <a:xfrm>
            <a:off x="395288" y="1628775"/>
            <a:ext cx="8353425" cy="4392613"/>
          </a:xfrm>
        </p:spPr>
        <p:txBody>
          <a:bodyPr/>
          <a:lstStyle>
            <a:lvl1pPr marL="365125" indent="-273050">
              <a:defRPr/>
            </a:lvl1pPr>
            <a:lvl2pPr marL="808038" indent="-274638">
              <a:defRPr/>
            </a:lvl2pPr>
            <a:lvl3pPr marL="1249363" indent="-271463">
              <a:defRPr/>
            </a:lvl3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5536" y="260648"/>
            <a:ext cx="8352928" cy="5040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90488">
              <a:defRPr sz="2200" cap="all" baseline="0"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23958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RUS_Два объекта_один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4032448" cy="4569371"/>
          </a:xfrm>
        </p:spPr>
        <p:txBody>
          <a:bodyPr/>
          <a:lstStyle>
            <a:lvl1pPr marL="274638" indent="-182563">
              <a:defRPr b="0">
                <a:solidFill>
                  <a:schemeClr val="tx1"/>
                </a:solidFill>
              </a:defRPr>
            </a:lvl1pPr>
            <a:lvl2pPr marL="715963" indent="-182563">
              <a:defRPr sz="1400"/>
            </a:lvl2pPr>
            <a:lvl3pPr marL="1158875" indent="-168275">
              <a:defRPr sz="1200"/>
            </a:lvl3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8" name="Содержимое 2"/>
          <p:cNvSpPr>
            <a:spLocks noGrp="1"/>
          </p:cNvSpPr>
          <p:nvPr>
            <p:ph idx="14"/>
          </p:nvPr>
        </p:nvSpPr>
        <p:spPr>
          <a:xfrm>
            <a:off x="4716016" y="1556792"/>
            <a:ext cx="4032448" cy="4569371"/>
          </a:xfrm>
        </p:spPr>
        <p:txBody>
          <a:bodyPr/>
          <a:lstStyle>
            <a:lvl1pPr marL="274638" indent="-182563">
              <a:tabLst>
                <a:tab pos="274638" algn="l"/>
              </a:tabLst>
              <a:defRPr b="0">
                <a:solidFill>
                  <a:schemeClr val="tx1"/>
                </a:solidFill>
              </a:defRPr>
            </a:lvl1pPr>
            <a:lvl2pPr marL="715963" indent="-182563">
              <a:defRPr sz="1400"/>
            </a:lvl2pPr>
            <a:lvl3pPr marL="1158875" indent="-168275">
              <a:defRPr sz="1200"/>
            </a:lvl3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9" name="Текст 12"/>
          <p:cNvSpPr>
            <a:spLocks noGrp="1"/>
          </p:cNvSpPr>
          <p:nvPr>
            <p:ph type="body" idx="13" hasCustomPrompt="1"/>
          </p:nvPr>
        </p:nvSpPr>
        <p:spPr>
          <a:xfrm>
            <a:off x="395536" y="1049338"/>
            <a:ext cx="8352928" cy="363438"/>
          </a:xfrm>
        </p:spPr>
        <p:txBody>
          <a:bodyPr/>
          <a:lstStyle>
            <a:lvl1pPr marL="274638" indent="-182563">
              <a:buNone/>
              <a:defRPr b="1"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Подзаголовок</a:t>
            </a:r>
            <a:endParaRPr lang="ru-RU" dirty="0"/>
          </a:p>
        </p:txBody>
      </p:sp>
      <p:sp>
        <p:nvSpPr>
          <p:cNvPr id="10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5536" y="260648"/>
            <a:ext cx="8352928" cy="5040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90488">
              <a:defRPr sz="2200" cap="all" baseline="0"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0795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RUS_Два объекта_два подзаголов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12"/>
          <p:cNvSpPr>
            <a:spLocks noGrp="1"/>
          </p:cNvSpPr>
          <p:nvPr>
            <p:ph type="body" idx="13" hasCustomPrompt="1"/>
          </p:nvPr>
        </p:nvSpPr>
        <p:spPr>
          <a:xfrm>
            <a:off x="395536" y="1049338"/>
            <a:ext cx="4032448" cy="363438"/>
          </a:xfrm>
        </p:spPr>
        <p:txBody>
          <a:bodyPr/>
          <a:lstStyle>
            <a:lvl1pPr marL="274638" indent="-182563">
              <a:buNone/>
              <a:defRPr b="1"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Подзаголовок</a:t>
            </a:r>
            <a:endParaRPr lang="ru-RU" dirty="0"/>
          </a:p>
        </p:txBody>
      </p:sp>
      <p:sp>
        <p:nvSpPr>
          <p:cNvPr id="11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5536" y="260648"/>
            <a:ext cx="8352928" cy="5040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90488">
              <a:defRPr sz="2200" cap="all" baseline="0"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idx="15" hasCustomPrompt="1"/>
          </p:nvPr>
        </p:nvSpPr>
        <p:spPr>
          <a:xfrm>
            <a:off x="4716016" y="1052736"/>
            <a:ext cx="4032448" cy="363438"/>
          </a:xfrm>
        </p:spPr>
        <p:txBody>
          <a:bodyPr/>
          <a:lstStyle>
            <a:lvl1pPr marL="274638" indent="-182563">
              <a:buNone/>
              <a:defRPr b="1"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Подзаголовок</a:t>
            </a:r>
            <a:endParaRPr lang="ru-RU" dirty="0"/>
          </a:p>
        </p:txBody>
      </p:sp>
      <p:sp>
        <p:nvSpPr>
          <p:cNvPr id="1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4032448" cy="4569371"/>
          </a:xfrm>
        </p:spPr>
        <p:txBody>
          <a:bodyPr/>
          <a:lstStyle>
            <a:lvl1pPr marL="365125" indent="-273050">
              <a:tabLst>
                <a:tab pos="365125" algn="l"/>
              </a:tabLst>
              <a:defRPr b="0">
                <a:solidFill>
                  <a:schemeClr val="tx1"/>
                </a:solidFill>
              </a:defRPr>
            </a:lvl1pPr>
            <a:lvl2pPr marL="808038" indent="-274638">
              <a:defRPr sz="1400"/>
            </a:lvl2pPr>
            <a:lvl3pPr marL="1249363" indent="-258763">
              <a:defRPr sz="1200"/>
            </a:lvl3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14" name="Содержимое 2"/>
          <p:cNvSpPr>
            <a:spLocks noGrp="1"/>
          </p:cNvSpPr>
          <p:nvPr>
            <p:ph idx="14"/>
          </p:nvPr>
        </p:nvSpPr>
        <p:spPr>
          <a:xfrm>
            <a:off x="4716016" y="1556792"/>
            <a:ext cx="4032448" cy="4569371"/>
          </a:xfrm>
        </p:spPr>
        <p:txBody>
          <a:bodyPr/>
          <a:lstStyle>
            <a:lvl1pPr marL="365125" indent="-273050">
              <a:defRPr b="0">
                <a:solidFill>
                  <a:schemeClr val="tx1"/>
                </a:solidFill>
              </a:defRPr>
            </a:lvl1pPr>
            <a:lvl2pPr marL="808038" indent="-274638">
              <a:defRPr sz="1400"/>
            </a:lvl2pPr>
            <a:lvl3pPr marL="1249363" indent="-258763">
              <a:defRPr sz="1200"/>
            </a:lvl3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9817066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RUS_Два объекта_без подзаголов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5536" y="260648"/>
            <a:ext cx="8352928" cy="5040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90488">
              <a:defRPr sz="2200" cap="all" baseline="0"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9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4032448" cy="5073427"/>
          </a:xfrm>
        </p:spPr>
        <p:txBody>
          <a:bodyPr/>
          <a:lstStyle>
            <a:lvl1pPr marL="365125" indent="-273050">
              <a:defRPr b="0">
                <a:solidFill>
                  <a:schemeClr val="tx1"/>
                </a:solidFill>
              </a:defRPr>
            </a:lvl1pPr>
            <a:lvl2pPr marL="808038" indent="-274638">
              <a:defRPr sz="1400"/>
            </a:lvl2pPr>
            <a:lvl3pPr marL="1249363" indent="-258763">
              <a:defRPr sz="1200"/>
            </a:lvl3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10" name="Содержимое 2"/>
          <p:cNvSpPr>
            <a:spLocks noGrp="1"/>
          </p:cNvSpPr>
          <p:nvPr>
            <p:ph idx="14"/>
          </p:nvPr>
        </p:nvSpPr>
        <p:spPr>
          <a:xfrm>
            <a:off x="4716016" y="1052736"/>
            <a:ext cx="4032448" cy="5073427"/>
          </a:xfrm>
        </p:spPr>
        <p:txBody>
          <a:bodyPr/>
          <a:lstStyle>
            <a:lvl1pPr marL="365125" indent="-273050">
              <a:defRPr b="0">
                <a:solidFill>
                  <a:schemeClr val="tx1"/>
                </a:solidFill>
              </a:defRPr>
            </a:lvl1pPr>
            <a:lvl2pPr marL="808038" indent="-274638">
              <a:defRPr sz="1400"/>
            </a:lvl2pPr>
            <a:lvl3pPr marL="1249363" indent="-258763">
              <a:defRPr sz="1200"/>
            </a:lvl3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2733192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RUS_объект_без подзаголов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352928" cy="5073427"/>
          </a:xfrm>
        </p:spPr>
        <p:txBody>
          <a:bodyPr/>
          <a:lstStyle>
            <a:lvl1pPr marL="365125" indent="-273050">
              <a:defRPr b="0">
                <a:solidFill>
                  <a:schemeClr val="tx1"/>
                </a:solidFill>
              </a:defRPr>
            </a:lvl1pPr>
            <a:lvl2pPr marL="715963" indent="-268288">
              <a:defRPr sz="1400"/>
            </a:lvl2pPr>
            <a:lvl3pPr marL="1158875" indent="-257175">
              <a:defRPr sz="1200"/>
            </a:lvl3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5536" y="260648"/>
            <a:ext cx="8352928" cy="5040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90488">
              <a:defRPr sz="2200" cap="all" baseline="0"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10690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ORUS_объект_без подзаголов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352928" cy="4569371"/>
          </a:xfrm>
        </p:spPr>
        <p:txBody>
          <a:bodyPr/>
          <a:lstStyle>
            <a:lvl1pPr marL="365125" indent="-273050">
              <a:defRPr b="0">
                <a:solidFill>
                  <a:schemeClr val="tx1"/>
                </a:solidFill>
              </a:defRPr>
            </a:lvl1pPr>
            <a:lvl2pPr marL="715963" indent="-268288">
              <a:defRPr sz="1400"/>
            </a:lvl2pPr>
            <a:lvl3pPr marL="1158875" indent="-257175">
              <a:defRPr sz="1200"/>
            </a:lvl3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5" name="Текст 12"/>
          <p:cNvSpPr>
            <a:spLocks noGrp="1"/>
          </p:cNvSpPr>
          <p:nvPr>
            <p:ph type="body" idx="13" hasCustomPrompt="1"/>
          </p:nvPr>
        </p:nvSpPr>
        <p:spPr>
          <a:xfrm>
            <a:off x="395536" y="1049338"/>
            <a:ext cx="8352928" cy="363438"/>
          </a:xfrm>
        </p:spPr>
        <p:txBody>
          <a:bodyPr/>
          <a:lstStyle>
            <a:lvl1pPr marL="274638" indent="-182563">
              <a:buNone/>
              <a:defRPr b="1"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Подзаголовок</a:t>
            </a:r>
            <a:endParaRPr lang="ru-RU" dirty="0"/>
          </a:p>
        </p:txBody>
      </p:sp>
      <p:sp>
        <p:nvSpPr>
          <p:cNvPr id="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5536" y="260648"/>
            <a:ext cx="8352928" cy="5040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90488">
              <a:defRPr sz="2200" cap="all" baseline="0"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7045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RUS_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5536" y="260648"/>
            <a:ext cx="8352928" cy="504056"/>
          </a:xfrm>
          <a:prstGeom prst="rect">
            <a:avLst/>
          </a:prstGeom>
        </p:spPr>
        <p:txBody>
          <a:bodyPr>
            <a:normAutofit/>
          </a:bodyPr>
          <a:lstStyle>
            <a:lvl1pPr marL="84138" indent="6350">
              <a:defRPr sz="2200" cap="all" baseline="0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ЗАГОЛОВОК СЛАЙДА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/>
          </p:nvPr>
        </p:nvSpPr>
        <p:spPr>
          <a:xfrm>
            <a:off x="395536" y="1052736"/>
            <a:ext cx="8352928" cy="4968552"/>
          </a:xfrm>
        </p:spPr>
        <p:txBody>
          <a:bodyPr/>
          <a:lstStyle>
            <a:lvl1pPr marL="365125" indent="-273050"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808038" indent="-274638"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  <a:defRPr sz="18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249363" indent="-258763"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RUS_текст с под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2"/>
          <p:cNvSpPr>
            <a:spLocks noGrp="1"/>
          </p:cNvSpPr>
          <p:nvPr>
            <p:ph type="body" idx="13" hasCustomPrompt="1"/>
          </p:nvPr>
        </p:nvSpPr>
        <p:spPr>
          <a:xfrm>
            <a:off x="395536" y="1049338"/>
            <a:ext cx="8352928" cy="363438"/>
          </a:xfrm>
        </p:spPr>
        <p:txBody>
          <a:bodyPr/>
          <a:lstStyle>
            <a:lvl1pPr marL="274638" indent="-182563">
              <a:buNone/>
              <a:defRPr b="1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Подзаголовок</a:t>
            </a:r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4"/>
          </p:nvPr>
        </p:nvSpPr>
        <p:spPr>
          <a:xfrm>
            <a:off x="395288" y="1628775"/>
            <a:ext cx="8353425" cy="4392613"/>
          </a:xfrm>
        </p:spPr>
        <p:txBody>
          <a:bodyPr/>
          <a:lstStyle>
            <a:lvl1pPr marL="365125" indent="-273050">
              <a:defRPr/>
            </a:lvl1pPr>
            <a:lvl2pPr marL="808038" indent="-274638">
              <a:defRPr/>
            </a:lvl2pPr>
            <a:lvl3pPr marL="1249363" indent="-271463">
              <a:defRPr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5536" y="260648"/>
            <a:ext cx="8352928" cy="5040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90488">
              <a:defRPr sz="2200" cap="all" baseline="0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ЗАГОЛОВОК СЛАЙДА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RUS_Два объекта_один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4032448" cy="4569371"/>
          </a:xfrm>
        </p:spPr>
        <p:txBody>
          <a:bodyPr/>
          <a:lstStyle>
            <a:lvl1pPr marL="274638" indent="-182563">
              <a:defRPr b="0">
                <a:solidFill>
                  <a:schemeClr val="tx1"/>
                </a:solidFill>
              </a:defRPr>
            </a:lvl1pPr>
            <a:lvl2pPr marL="715963" indent="-182563">
              <a:defRPr sz="1400"/>
            </a:lvl2pPr>
            <a:lvl3pPr marL="1158875" indent="-168275"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8" name="Содержимое 2"/>
          <p:cNvSpPr>
            <a:spLocks noGrp="1"/>
          </p:cNvSpPr>
          <p:nvPr>
            <p:ph idx="14"/>
          </p:nvPr>
        </p:nvSpPr>
        <p:spPr>
          <a:xfrm>
            <a:off x="4716016" y="1556792"/>
            <a:ext cx="4032448" cy="4569371"/>
          </a:xfrm>
        </p:spPr>
        <p:txBody>
          <a:bodyPr/>
          <a:lstStyle>
            <a:lvl1pPr marL="274638" indent="-182563">
              <a:tabLst>
                <a:tab pos="274638" algn="l"/>
              </a:tabLst>
              <a:defRPr b="0">
                <a:solidFill>
                  <a:schemeClr val="tx1"/>
                </a:solidFill>
              </a:defRPr>
            </a:lvl1pPr>
            <a:lvl2pPr marL="715963" indent="-182563">
              <a:defRPr sz="1400"/>
            </a:lvl2pPr>
            <a:lvl3pPr marL="1158875" indent="-168275"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9" name="Текст 12"/>
          <p:cNvSpPr>
            <a:spLocks noGrp="1"/>
          </p:cNvSpPr>
          <p:nvPr>
            <p:ph type="body" idx="13" hasCustomPrompt="1"/>
          </p:nvPr>
        </p:nvSpPr>
        <p:spPr>
          <a:xfrm>
            <a:off x="395536" y="1049338"/>
            <a:ext cx="8352928" cy="363438"/>
          </a:xfrm>
        </p:spPr>
        <p:txBody>
          <a:bodyPr/>
          <a:lstStyle>
            <a:lvl1pPr marL="274638" indent="-182563">
              <a:buNone/>
              <a:defRPr b="1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Подзаголовок</a:t>
            </a:r>
          </a:p>
        </p:txBody>
      </p:sp>
      <p:sp>
        <p:nvSpPr>
          <p:cNvPr id="10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5536" y="260648"/>
            <a:ext cx="8352928" cy="5040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90488">
              <a:defRPr sz="2200" cap="all" baseline="0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ЗАГОЛОВОК СЛАЙДА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RUS_Два объекта_два подзаголов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12"/>
          <p:cNvSpPr>
            <a:spLocks noGrp="1"/>
          </p:cNvSpPr>
          <p:nvPr>
            <p:ph type="body" idx="13" hasCustomPrompt="1"/>
          </p:nvPr>
        </p:nvSpPr>
        <p:spPr>
          <a:xfrm>
            <a:off x="395536" y="1049338"/>
            <a:ext cx="4032448" cy="363438"/>
          </a:xfrm>
        </p:spPr>
        <p:txBody>
          <a:bodyPr/>
          <a:lstStyle>
            <a:lvl1pPr marL="274638" indent="-182563">
              <a:buNone/>
              <a:defRPr b="1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Подзаголовок</a:t>
            </a:r>
          </a:p>
        </p:txBody>
      </p:sp>
      <p:sp>
        <p:nvSpPr>
          <p:cNvPr id="11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5536" y="260648"/>
            <a:ext cx="8352928" cy="5040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90488">
              <a:defRPr sz="2200" cap="all" baseline="0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ЗАГОЛОВОК СЛАЙДА</a:t>
            </a:r>
          </a:p>
        </p:txBody>
      </p:sp>
      <p:sp>
        <p:nvSpPr>
          <p:cNvPr id="12" name="Текст 12"/>
          <p:cNvSpPr>
            <a:spLocks noGrp="1"/>
          </p:cNvSpPr>
          <p:nvPr>
            <p:ph type="body" idx="15" hasCustomPrompt="1"/>
          </p:nvPr>
        </p:nvSpPr>
        <p:spPr>
          <a:xfrm>
            <a:off x="4716016" y="1052736"/>
            <a:ext cx="4032448" cy="363438"/>
          </a:xfrm>
        </p:spPr>
        <p:txBody>
          <a:bodyPr/>
          <a:lstStyle>
            <a:lvl1pPr marL="274638" indent="-182563">
              <a:buNone/>
              <a:defRPr b="1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Подзаголовок</a:t>
            </a:r>
          </a:p>
        </p:txBody>
      </p:sp>
      <p:sp>
        <p:nvSpPr>
          <p:cNvPr id="1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4032448" cy="4569371"/>
          </a:xfrm>
        </p:spPr>
        <p:txBody>
          <a:bodyPr/>
          <a:lstStyle>
            <a:lvl1pPr marL="365125" indent="-273050">
              <a:tabLst>
                <a:tab pos="365125" algn="l"/>
              </a:tabLst>
              <a:defRPr b="0">
                <a:solidFill>
                  <a:schemeClr val="tx1"/>
                </a:solidFill>
              </a:defRPr>
            </a:lvl1pPr>
            <a:lvl2pPr marL="808038" indent="-274638">
              <a:defRPr sz="1400"/>
            </a:lvl2pPr>
            <a:lvl3pPr marL="1249363" indent="-258763"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4" name="Содержимое 2"/>
          <p:cNvSpPr>
            <a:spLocks noGrp="1"/>
          </p:cNvSpPr>
          <p:nvPr>
            <p:ph idx="14"/>
          </p:nvPr>
        </p:nvSpPr>
        <p:spPr>
          <a:xfrm>
            <a:off x="4716016" y="1556792"/>
            <a:ext cx="4032448" cy="4569371"/>
          </a:xfrm>
        </p:spPr>
        <p:txBody>
          <a:bodyPr/>
          <a:lstStyle>
            <a:lvl1pPr marL="365125" indent="-273050">
              <a:defRPr b="0">
                <a:solidFill>
                  <a:schemeClr val="tx1"/>
                </a:solidFill>
              </a:defRPr>
            </a:lvl1pPr>
            <a:lvl2pPr marL="808038" indent="-274638">
              <a:defRPr sz="1400"/>
            </a:lvl2pPr>
            <a:lvl3pPr marL="1249363" indent="-258763"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RUS_Два объекта_без подзаголов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5536" y="260648"/>
            <a:ext cx="8352928" cy="5040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90488">
              <a:defRPr sz="2200" cap="all" baseline="0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ЗАГОЛОВОК СЛАЙДА</a:t>
            </a:r>
          </a:p>
        </p:txBody>
      </p:sp>
      <p:sp>
        <p:nvSpPr>
          <p:cNvPr id="9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4032448" cy="5073427"/>
          </a:xfrm>
        </p:spPr>
        <p:txBody>
          <a:bodyPr/>
          <a:lstStyle>
            <a:lvl1pPr marL="365125" indent="-273050">
              <a:defRPr b="0">
                <a:solidFill>
                  <a:schemeClr val="tx1"/>
                </a:solidFill>
              </a:defRPr>
            </a:lvl1pPr>
            <a:lvl2pPr marL="808038" indent="-274638">
              <a:defRPr sz="1400"/>
            </a:lvl2pPr>
            <a:lvl3pPr marL="1249363" indent="-258763"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0" name="Содержимое 2"/>
          <p:cNvSpPr>
            <a:spLocks noGrp="1"/>
          </p:cNvSpPr>
          <p:nvPr>
            <p:ph idx="14"/>
          </p:nvPr>
        </p:nvSpPr>
        <p:spPr>
          <a:xfrm>
            <a:off x="4716016" y="1052736"/>
            <a:ext cx="4032448" cy="5073427"/>
          </a:xfrm>
        </p:spPr>
        <p:txBody>
          <a:bodyPr/>
          <a:lstStyle>
            <a:lvl1pPr marL="365125" indent="-273050">
              <a:defRPr b="0">
                <a:solidFill>
                  <a:schemeClr val="tx1"/>
                </a:solidFill>
              </a:defRPr>
            </a:lvl1pPr>
            <a:lvl2pPr marL="808038" indent="-274638">
              <a:defRPr sz="1400"/>
            </a:lvl2pPr>
            <a:lvl3pPr marL="1249363" indent="-258763"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RUS_объект_без подзаголов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352928" cy="5073427"/>
          </a:xfrm>
        </p:spPr>
        <p:txBody>
          <a:bodyPr/>
          <a:lstStyle>
            <a:lvl1pPr marL="365125" indent="-273050">
              <a:defRPr b="0">
                <a:solidFill>
                  <a:schemeClr val="tx1"/>
                </a:solidFill>
              </a:defRPr>
            </a:lvl1pPr>
            <a:lvl2pPr marL="715963" indent="-268288">
              <a:defRPr sz="1400"/>
            </a:lvl2pPr>
            <a:lvl3pPr marL="1158875" indent="-257175"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5536" y="260648"/>
            <a:ext cx="8352928" cy="5040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90488">
              <a:defRPr sz="2200" cap="all" baseline="0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ЗАГОЛОВОК СЛАЙДА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ORUS_объект_без подзаголов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352928" cy="4569371"/>
          </a:xfrm>
        </p:spPr>
        <p:txBody>
          <a:bodyPr/>
          <a:lstStyle>
            <a:lvl1pPr marL="365125" indent="-273050">
              <a:defRPr b="0">
                <a:solidFill>
                  <a:schemeClr val="tx1"/>
                </a:solidFill>
              </a:defRPr>
            </a:lvl1pPr>
            <a:lvl2pPr marL="715963" indent="-268288">
              <a:defRPr sz="1400"/>
            </a:lvl2pPr>
            <a:lvl3pPr marL="1158875" indent="-257175"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5" name="Текст 12"/>
          <p:cNvSpPr>
            <a:spLocks noGrp="1"/>
          </p:cNvSpPr>
          <p:nvPr>
            <p:ph type="body" idx="13" hasCustomPrompt="1"/>
          </p:nvPr>
        </p:nvSpPr>
        <p:spPr>
          <a:xfrm>
            <a:off x="395536" y="1049338"/>
            <a:ext cx="8352928" cy="363438"/>
          </a:xfrm>
        </p:spPr>
        <p:txBody>
          <a:bodyPr/>
          <a:lstStyle>
            <a:lvl1pPr marL="274638" indent="-182563">
              <a:buNone/>
              <a:defRPr b="1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Подзаголовок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5536" y="260648"/>
            <a:ext cx="8352928" cy="5040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90488">
              <a:defRPr sz="2200" cap="all" baseline="0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ЗАГОЛОВОК СЛАЙДА</a:t>
            </a:r>
          </a:p>
        </p:txBody>
      </p:sp>
    </p:spTree>
    <p:extLst>
      <p:ext uri="{BB962C8B-B14F-4D97-AF65-F5344CB8AC3E}">
        <p14:creationId xmlns:p14="http://schemas.microsoft.com/office/powerpoint/2010/main" val="2050642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RUS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39552" y="2060849"/>
            <a:ext cx="6624735" cy="1512167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000" cap="none" baseline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ru-RU" cap="none" baseline="0" smtClean="0"/>
              <a:t>Образец заголовка</a:t>
            </a:r>
            <a:endParaRPr lang="ru-RU" dirty="0"/>
          </a:p>
        </p:txBody>
      </p:sp>
      <p:sp>
        <p:nvSpPr>
          <p:cNvPr id="11" name="Rectangle 3"/>
          <p:cNvSpPr txBox="1">
            <a:spLocks noChangeArrowheads="1"/>
          </p:cNvSpPr>
          <p:nvPr userDrawn="1"/>
        </p:nvSpPr>
        <p:spPr>
          <a:xfrm>
            <a:off x="395535" y="4221088"/>
            <a:ext cx="3960441" cy="1079376"/>
          </a:xfrm>
          <a:prstGeom prst="rect">
            <a:avLst/>
          </a:prstGeom>
        </p:spPr>
        <p:txBody>
          <a:bodyPr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6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CC0000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CC0000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CC0000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CC0000"/>
                </a:solidFill>
                <a:latin typeface="Verdana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63819C">
                  <a:lumMod val="75000"/>
                  <a:lumOff val="2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3"/>
            <a:ext cx="9145464" cy="6857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585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33" y="7901"/>
            <a:ext cx="9130732" cy="6842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536" y="1052736"/>
            <a:ext cx="8352928" cy="4968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5" y="260648"/>
            <a:ext cx="8352928" cy="5040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ЗАГОЛОВОК СЛАЙДА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56990" y="6495147"/>
            <a:ext cx="923522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fld id="{F4CBD3F2-4D7A-4003-9933-A269E5719749}" type="slidenum">
              <a:rPr lang="ru-RU" sz="1000" b="1" smtClean="0">
                <a:solidFill>
                  <a:srgbClr val="B40027"/>
                </a:solidFill>
              </a:rPr>
              <a:t>‹#›</a:t>
            </a:fld>
            <a:endParaRPr lang="ru-RU" sz="1000" b="1" dirty="0">
              <a:solidFill>
                <a:srgbClr val="B4002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8" r:id="rId2"/>
    <p:sldLayoutId id="2147483675" r:id="rId3"/>
    <p:sldLayoutId id="2147483701" r:id="rId4"/>
    <p:sldLayoutId id="2147483702" r:id="rId5"/>
    <p:sldLayoutId id="2147483703" r:id="rId6"/>
    <p:sldLayoutId id="2147483704" r:id="rId7"/>
    <p:sldLayoutId id="2147483705" r:id="rId8"/>
  </p:sldLayoutIdLst>
  <p:hf hdr="0" ftr="0" dt="0"/>
  <p:txStyles>
    <p:titleStyle>
      <a:lvl1pPr marL="95250" indent="0" algn="l" rtl="0" eaLnBrk="1" fontAlgn="base" hangingPunct="1">
        <a:spcBef>
          <a:spcPct val="0"/>
        </a:spcBef>
        <a:spcAft>
          <a:spcPct val="0"/>
        </a:spcAft>
        <a:defRPr sz="2200" b="1" cap="all" baseline="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CC0000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CC0000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CC0000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CC0000"/>
          </a:solidFill>
          <a:latin typeface="Verdana" pitchFamily="34" charset="0"/>
        </a:defRPr>
      </a:lvl9pPr>
    </p:titleStyle>
    <p:bodyStyle>
      <a:lvl1pPr marL="365125" indent="-273050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10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808038" indent="-274638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100000"/>
        <a:buFont typeface="Wingdings" panose="05000000000000000000" pitchFamily="2" charset="2"/>
        <a:buChar char="§"/>
        <a:defRPr sz="1800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2pPr>
      <a:lvl3pPr marL="1249363" indent="-258763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100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33" y="7901"/>
            <a:ext cx="9130732" cy="6842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536" y="1052736"/>
            <a:ext cx="8352928" cy="4968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5" y="260648"/>
            <a:ext cx="8352928" cy="5040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ЗАГОЛОВОК СЛАЙДА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56990" y="6495147"/>
            <a:ext cx="923522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CBD3F2-4D7A-4003-9933-A269E5719749}" type="slidenum">
              <a:rPr kumimoji="0" lang="ru-RU" sz="1000" b="1" i="0" u="none" strike="noStrike" kern="1200" cap="none" spc="0" normalizeH="0" baseline="0" noProof="0" smtClean="0">
                <a:ln>
                  <a:noFill/>
                </a:ln>
                <a:solidFill>
                  <a:srgbClr val="B40027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1" i="0" u="none" strike="noStrike" kern="1200" cap="none" spc="0" normalizeH="0" baseline="0" noProof="0" dirty="0">
              <a:ln>
                <a:noFill/>
              </a:ln>
              <a:solidFill>
                <a:srgbClr val="B40027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9914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</p:sldLayoutIdLst>
  <p:hf hdr="0" ftr="0" dt="0"/>
  <p:txStyles>
    <p:titleStyle>
      <a:lvl1pPr marL="95250" indent="0" algn="l" rtl="0" eaLnBrk="1" fontAlgn="base" hangingPunct="1">
        <a:spcBef>
          <a:spcPct val="0"/>
        </a:spcBef>
        <a:spcAft>
          <a:spcPct val="0"/>
        </a:spcAft>
        <a:defRPr sz="2200" b="1" cap="all" baseline="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CC0000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CC0000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CC0000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CC0000"/>
          </a:solidFill>
          <a:latin typeface="Verdana" pitchFamily="34" charset="0"/>
        </a:defRPr>
      </a:lvl9pPr>
    </p:titleStyle>
    <p:bodyStyle>
      <a:lvl1pPr marL="365125" indent="-273050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10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808038" indent="-274638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100000"/>
        <a:buFont typeface="Wingdings" panose="05000000000000000000" pitchFamily="2" charset="2"/>
        <a:buChar char="§"/>
        <a:defRPr sz="1800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2pPr>
      <a:lvl3pPr marL="1249363" indent="-258763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100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176" y="1039119"/>
            <a:ext cx="1944216" cy="1933929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3193" y="297851"/>
            <a:ext cx="8352928" cy="826893"/>
          </a:xfrm>
        </p:spPr>
        <p:txBody>
          <a:bodyPr>
            <a:normAutofit/>
          </a:bodyPr>
          <a:lstStyle/>
          <a:p>
            <a:r>
              <a:rPr lang="ru-RU" dirty="0"/>
              <a:t>Группа компаний «КОРУС Консалтинг</a:t>
            </a:r>
            <a:r>
              <a:rPr lang="ru-RU" dirty="0" smtClean="0"/>
              <a:t>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83193" y="3066047"/>
            <a:ext cx="8496944" cy="321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marR="0" lvl="0" indent="-27305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rgbClr val="B40027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Статус официального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IT-</a:t>
            </a: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партнера </a:t>
            </a:r>
            <a:r>
              <a:rPr kumimoji="0" lang="ru-RU" sz="2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Россельхознадзора</a:t>
            </a: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365125" marR="0" lvl="0" indent="-27305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rgbClr val="B40027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Отраслевые </a:t>
            </a: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решения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которые учитывают специфику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бизнеса каждого клиента.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365125" marR="0" lvl="0" indent="-27305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rgbClr val="B40027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Поддержка внедряемого решения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обновления форматов.</a:t>
            </a:r>
          </a:p>
          <a:p>
            <a:pPr marL="365125" marR="0" lvl="0" indent="-27305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rgbClr val="B40027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7</a:t>
            </a: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-летний опыт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реализации сложных проектов: 1000+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проектов.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365125" marR="0" lvl="0" indent="-27305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rgbClr val="B40027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Опытная </a:t>
            </a: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команда консультантов и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программистов.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365125" marR="0" lvl="0" indent="-2730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B40027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34" y="1543929"/>
            <a:ext cx="4707062" cy="924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18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4048" y="1196752"/>
            <a:ext cx="3600400" cy="47525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837834" y="1076153"/>
            <a:ext cx="3600400" cy="4669613"/>
          </a:xfrm>
          <a:prstGeom prst="rect">
            <a:avLst/>
          </a:prstGeom>
          <a:ln w="31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Текст 2"/>
          <p:cNvSpPr txBox="1">
            <a:spLocks/>
          </p:cNvSpPr>
          <p:nvPr/>
        </p:nvSpPr>
        <p:spPr bwMode="auto">
          <a:xfrm>
            <a:off x="547936" y="1076153"/>
            <a:ext cx="4123684" cy="4874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7305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808038" indent="-274638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249363" indent="-258763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ru-RU" kern="0" dirty="0" smtClean="0"/>
              <a:t>Специализация: интеграция ФГИС «Меркурий» с учетными системами на базе </a:t>
            </a:r>
            <a:r>
              <a:rPr lang="en-US" kern="0" dirty="0" smtClean="0"/>
              <a:t>SAP ERP</a:t>
            </a:r>
            <a:r>
              <a:rPr lang="ru-RU" kern="0" dirty="0" smtClean="0"/>
              <a:t>.</a:t>
            </a:r>
          </a:p>
          <a:p>
            <a:endParaRPr lang="ru-RU" kern="0" dirty="0" smtClean="0"/>
          </a:p>
          <a:p>
            <a:r>
              <a:rPr lang="ru-RU" kern="0" dirty="0" smtClean="0"/>
              <a:t>Разработано единственное в РФ решение для </a:t>
            </a:r>
            <a:r>
              <a:rPr lang="en-US" kern="0" dirty="0" smtClean="0"/>
              <a:t>SAP</a:t>
            </a:r>
            <a:r>
              <a:rPr lang="ru-RU" kern="0" dirty="0" smtClean="0"/>
              <a:t>, сертифицированное </a:t>
            </a:r>
            <a:r>
              <a:rPr lang="ru-RU" kern="0" dirty="0" err="1" smtClean="0"/>
              <a:t>вендером</a:t>
            </a:r>
            <a:r>
              <a:rPr lang="ru-RU" kern="0" dirty="0" smtClean="0"/>
              <a:t> и включенное в список партнерских решений.</a:t>
            </a:r>
          </a:p>
          <a:p>
            <a:endParaRPr lang="ru-RU" kern="0" dirty="0" smtClean="0"/>
          </a:p>
          <a:p>
            <a:r>
              <a:rPr lang="ru-RU" kern="0" dirty="0" smtClean="0"/>
              <a:t>Решение </a:t>
            </a:r>
            <a:r>
              <a:rPr lang="en-US" kern="0" dirty="0"/>
              <a:t>«</a:t>
            </a:r>
            <a:r>
              <a:rPr lang="en-US" kern="0" dirty="0" err="1"/>
              <a:t>iDocs</a:t>
            </a:r>
            <a:r>
              <a:rPr lang="en-US" kern="0" dirty="0"/>
              <a:t>®: </a:t>
            </a:r>
            <a:r>
              <a:rPr lang="ru-RU" kern="0" dirty="0"/>
              <a:t>Ветеринария</a:t>
            </a:r>
            <a:r>
              <a:rPr lang="ru-RU" kern="0" dirty="0" smtClean="0"/>
              <a:t>»</a:t>
            </a:r>
            <a:r>
              <a:rPr lang="ru-RU" sz="1800" kern="0" dirty="0" smtClean="0"/>
              <a:t> </a:t>
            </a:r>
            <a:r>
              <a:rPr lang="ru-RU" kern="0" dirty="0" smtClean="0"/>
              <a:t>подготовлено к установке в системе </a:t>
            </a:r>
            <a:r>
              <a:rPr lang="en-US" kern="0" dirty="0" smtClean="0"/>
              <a:t>SAP S/4 HANA.</a:t>
            </a:r>
            <a:endParaRPr lang="ru-RU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Группа компаний «КОРУС </a:t>
            </a:r>
            <a:r>
              <a:rPr lang="ru-RU" dirty="0"/>
              <a:t>Консалтинг»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3838" y="1112234"/>
            <a:ext cx="3528392" cy="4633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92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2"/>
          <p:cNvSpPr txBox="1">
            <a:spLocks/>
          </p:cNvSpPr>
          <p:nvPr/>
        </p:nvSpPr>
        <p:spPr bwMode="auto">
          <a:xfrm>
            <a:off x="611560" y="991634"/>
            <a:ext cx="7776864" cy="5245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7305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808038" indent="-274638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249363" indent="-258763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365125" marR="0" lvl="0" indent="-2730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B40027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На 01.07.2018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успешно выполнен ряд интеграционных проектов</a:t>
            </a:r>
            <a:r>
              <a:rPr kumimoji="0" lang="ru-RU" sz="20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ru-RU" sz="20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в российских и международных компаниях федерального уровня по отраслям:</a:t>
            </a:r>
          </a:p>
          <a:p>
            <a:pPr lvl="2" indent="-273050">
              <a:spcBef>
                <a:spcPts val="0"/>
              </a:spcBef>
              <a:spcAft>
                <a:spcPts val="600"/>
              </a:spcAft>
              <a:buClr>
                <a:srgbClr val="B40027"/>
              </a:buClr>
            </a:pPr>
            <a:r>
              <a:rPr lang="ru-RU" sz="2000" kern="0" baseline="0" dirty="0" smtClean="0">
                <a:solidFill>
                  <a:srgbClr val="000000"/>
                </a:solidFill>
              </a:rPr>
              <a:t>Производство продуктов питания;</a:t>
            </a:r>
          </a:p>
          <a:p>
            <a:pPr lvl="2" indent="-273050">
              <a:spcBef>
                <a:spcPts val="0"/>
              </a:spcBef>
              <a:spcAft>
                <a:spcPts val="600"/>
              </a:spcAft>
              <a:buClr>
                <a:srgbClr val="B40027"/>
              </a:buClr>
            </a:pPr>
            <a:r>
              <a:rPr kumimoji="0" lang="ru-RU" sz="20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Дистрибуция продуктов питания и кормов для животных;</a:t>
            </a:r>
          </a:p>
          <a:p>
            <a:pPr lvl="2" indent="-273050">
              <a:spcBef>
                <a:spcPts val="0"/>
              </a:spcBef>
              <a:spcAft>
                <a:spcPts val="600"/>
              </a:spcAft>
              <a:buClr>
                <a:srgbClr val="B40027"/>
              </a:buClr>
            </a:pPr>
            <a:r>
              <a:rPr lang="ru-RU" sz="2000" kern="0" noProof="0" dirty="0" smtClean="0">
                <a:solidFill>
                  <a:srgbClr val="000000"/>
                </a:solidFill>
              </a:rPr>
              <a:t>Ритейл, в том числе интернет торговля.</a:t>
            </a: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365125" marR="0" lvl="0" indent="-27305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>
                <a:srgbClr val="B40027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Осуществляется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сопровождение внедренных решений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с использованием собственного </a:t>
            </a:r>
            <a:r>
              <a:rPr kumimoji="0" lang="ru-RU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колл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-центра.</a:t>
            </a:r>
          </a:p>
          <a:p>
            <a:pPr lvl="0">
              <a:spcBef>
                <a:spcPts val="1200"/>
              </a:spcBef>
              <a:spcAft>
                <a:spcPts val="600"/>
              </a:spcAft>
              <a:buClr>
                <a:srgbClr val="B40027"/>
              </a:buClr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Для компаний, </a:t>
            </a:r>
            <a:r>
              <a:rPr lang="ru-RU" kern="0" dirty="0">
                <a:solidFill>
                  <a:srgbClr val="000000"/>
                </a:solidFill>
              </a:rPr>
              <a:t>использующих отличные от </a:t>
            </a:r>
            <a:r>
              <a:rPr lang="en-US" kern="0" dirty="0" smtClean="0">
                <a:solidFill>
                  <a:srgbClr val="000000"/>
                </a:solidFill>
              </a:rPr>
              <a:t>SAP</a:t>
            </a:r>
            <a:r>
              <a:rPr lang="ru-RU" kern="0" dirty="0" smtClean="0">
                <a:solidFill>
                  <a:srgbClr val="000000"/>
                </a:solidFill>
              </a:rPr>
              <a:t>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учетные системы</a:t>
            </a:r>
            <a:r>
              <a:rPr lang="ru-RU" kern="0" dirty="0">
                <a:solidFill>
                  <a:srgbClr val="000000"/>
                </a:solidFill>
              </a:rPr>
              <a:t>, </a:t>
            </a:r>
            <a:r>
              <a:rPr lang="ru-RU" kern="0" dirty="0" smtClean="0">
                <a:solidFill>
                  <a:srgbClr val="000000"/>
                </a:solidFill>
              </a:rPr>
              <a:t>оказываем </a:t>
            </a:r>
            <a:r>
              <a:rPr lang="ru-RU" b="1" kern="0" dirty="0">
                <a:solidFill>
                  <a:srgbClr val="000000"/>
                </a:solidFill>
              </a:rPr>
              <a:t>полный цикл консалтинговых </a:t>
            </a:r>
            <a:r>
              <a:rPr lang="ru-RU" b="1" kern="0" dirty="0" smtClean="0">
                <a:solidFill>
                  <a:srgbClr val="000000"/>
                </a:solidFill>
              </a:rPr>
              <a:t>услуг</a:t>
            </a:r>
            <a:r>
              <a:rPr lang="ru-RU" kern="0" dirty="0" smtClean="0">
                <a:solidFill>
                  <a:srgbClr val="000000"/>
                </a:solidFill>
              </a:rPr>
              <a:t>.</a:t>
            </a: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365125" marR="0" lvl="0" indent="-27305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B40027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Развитие: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запланирован</a:t>
            </a:r>
            <a:r>
              <a:rPr kumimoji="0" lang="ru-RU" sz="20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выпуск универсального интеграционного решения, в том числе в «облачной» версии.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Группа компаний «КОРУС </a:t>
            </a:r>
            <a:r>
              <a:rPr lang="ru-RU" dirty="0"/>
              <a:t>Консалтинг»</a:t>
            </a:r>
          </a:p>
        </p:txBody>
      </p:sp>
    </p:spTree>
    <p:extLst>
      <p:ext uri="{BB962C8B-B14F-4D97-AF65-F5344CB8AC3E}">
        <p14:creationId xmlns:p14="http://schemas.microsoft.com/office/powerpoint/2010/main" val="78066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орпоративная презентация на шаблоне">
  <a:themeElements>
    <a:clrScheme name="KORUS_presentation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40027"/>
      </a:accent1>
      <a:accent2>
        <a:srgbClr val="63819C"/>
      </a:accent2>
      <a:accent3>
        <a:srgbClr val="7F7F7F"/>
      </a:accent3>
      <a:accent4>
        <a:srgbClr val="BFBFBF"/>
      </a:accent4>
      <a:accent5>
        <a:srgbClr val="3F3F3F"/>
      </a:accent5>
      <a:accent6>
        <a:srgbClr val="B40027"/>
      </a:accent6>
      <a:hlink>
        <a:srgbClr val="63819C"/>
      </a:hlink>
      <a:folHlink>
        <a:srgbClr val="63819C"/>
      </a:folHlink>
    </a:clrScheme>
    <a:fontScheme name="KORUS_presentatio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rgbClr val="CC000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koru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ru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ru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ru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ru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ru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ru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ru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ru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ru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ru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ru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rus 13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58A1B8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B4CDD8"/>
        </a:accent5>
        <a:accent6>
          <a:srgbClr val="B9B9E7"/>
        </a:accent6>
        <a:hlink>
          <a:srgbClr val="CC0000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Шаблон_рус">
  <a:themeElements>
    <a:clrScheme name="KORUS_presentation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40027"/>
      </a:accent1>
      <a:accent2>
        <a:srgbClr val="63819C"/>
      </a:accent2>
      <a:accent3>
        <a:srgbClr val="7F7F7F"/>
      </a:accent3>
      <a:accent4>
        <a:srgbClr val="BFBFBF"/>
      </a:accent4>
      <a:accent5>
        <a:srgbClr val="3F3F3F"/>
      </a:accent5>
      <a:accent6>
        <a:srgbClr val="63819C"/>
      </a:accent6>
      <a:hlink>
        <a:srgbClr val="63819C"/>
      </a:hlink>
      <a:folHlink>
        <a:srgbClr val="63819C"/>
      </a:folHlink>
    </a:clrScheme>
    <a:fontScheme name="Другая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rgbClr val="CC000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koru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ru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ru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ru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ru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ru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ru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ru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ru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ru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ru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ru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rus 13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58A1B8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B4CDD8"/>
        </a:accent5>
        <a:accent6>
          <a:srgbClr val="B9B9E7"/>
        </a:accent6>
        <a:hlink>
          <a:srgbClr val="CC0000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Корпоративная презентация на шаблоне</Template>
  <TotalTime>1577</TotalTime>
  <Words>186</Words>
  <Application>Microsoft Office PowerPoint</Application>
  <PresentationFormat>Экран (4:3)</PresentationFormat>
  <Paragraphs>21</Paragraphs>
  <Slides>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Calibri</vt:lpstr>
      <vt:lpstr>Verdana</vt:lpstr>
      <vt:lpstr>Wingdings</vt:lpstr>
      <vt:lpstr>Корпоративная презентация на шаблоне</vt:lpstr>
      <vt:lpstr>Шаблон_рус</vt:lpstr>
      <vt:lpstr>Группа компаний «КОРУС Консалтинг» </vt:lpstr>
      <vt:lpstr>Группа компаний «КОРУС Консалтинг»</vt:lpstr>
      <vt:lpstr>Группа компаний «КОРУС Консалтинг»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Группа компаний «КОРУС Консалтинг»</dc:title>
  <dc:creator>Kosyanchuk Natalya</dc:creator>
  <cp:lastModifiedBy>Semernya Dmitriy</cp:lastModifiedBy>
  <cp:revision>95</cp:revision>
  <dcterms:created xsi:type="dcterms:W3CDTF">2015-11-24T08:17:41Z</dcterms:created>
  <dcterms:modified xsi:type="dcterms:W3CDTF">2018-07-22T16:04:36Z</dcterms:modified>
</cp:coreProperties>
</file>