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67" r:id="rId3"/>
    <p:sldId id="301" r:id="rId4"/>
    <p:sldId id="317" r:id="rId5"/>
    <p:sldId id="268" r:id="rId6"/>
  </p:sldIdLst>
  <p:sldSz cx="12192000" cy="6858000"/>
  <p:notesSz cx="6797675" cy="9928225"/>
  <p:embeddedFontLst>
    <p:embeddedFont>
      <p:font typeface="Lora" pitchFamily="2" charset="-52"/>
      <p:regular r:id="rId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6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242" autoAdjust="0"/>
    <p:restoredTop sz="94660" autoAdjust="0"/>
  </p:normalViewPr>
  <p:slideViewPr>
    <p:cSldViewPr snapToGrid="0" snapToObjects="1" showGuides="1">
      <p:cViewPr varScale="1">
        <p:scale>
          <a:sx n="84" d="100"/>
          <a:sy n="84" d="100"/>
        </p:scale>
        <p:origin x="-102" y="-474"/>
      </p:cViewPr>
      <p:guideLst>
        <p:guide orient="horz" pos="2177"/>
        <p:guide orient="horz" pos="265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524000" y="1135781"/>
            <a:ext cx="9144000" cy="2374182"/>
          </a:xfrm>
        </p:spPr>
        <p:txBody>
          <a:bodyPr anchor="b">
            <a:normAutofit/>
          </a:bodyPr>
          <a:lstStyle>
            <a:lvl1pPr algn="ctr">
              <a:defRPr sz="7200" b="0">
                <a:solidFill>
                  <a:srgbClr val="3FBAD8"/>
                </a:solidFill>
              </a:defRPr>
            </a:lvl1pPr>
          </a:lstStyle>
          <a:p>
            <a:r>
              <a:rPr lang="ru-RU" dirty="0" smtClean="0"/>
              <a:t>Тема выступления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049154" y="3426594"/>
            <a:ext cx="10087275" cy="0"/>
          </a:xfrm>
          <a:prstGeom prst="line">
            <a:avLst/>
          </a:prstGeom>
          <a:ln>
            <a:gradFill>
              <a:gsLst>
                <a:gs pos="28000">
                  <a:schemeClr val="tx1"/>
                </a:gs>
                <a:gs pos="68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Текст 18"/>
          <p:cNvSpPr>
            <a:spLocks noGrp="1"/>
          </p:cNvSpPr>
          <p:nvPr>
            <p:ph type="body" sz="quarter" idx="10" hasCustomPrompt="1"/>
          </p:nvPr>
        </p:nvSpPr>
        <p:spPr>
          <a:xfrm>
            <a:off x="3421062" y="5717408"/>
            <a:ext cx="7246938" cy="353736"/>
          </a:xfrm>
        </p:spPr>
        <p:txBody>
          <a:bodyPr>
            <a:noAutofit/>
          </a:bodyPr>
          <a:lstStyle>
            <a:lvl1pPr marL="0" indent="0" algn="r">
              <a:buNone/>
              <a:defRPr sz="20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ФИО</a:t>
            </a:r>
            <a:endParaRPr lang="ru-RU" dirty="0"/>
          </a:p>
        </p:txBody>
      </p:sp>
      <p:sp>
        <p:nvSpPr>
          <p:cNvPr id="20" name="Текст 18"/>
          <p:cNvSpPr>
            <a:spLocks noGrp="1"/>
          </p:cNvSpPr>
          <p:nvPr>
            <p:ph type="body" sz="quarter" idx="11" hasCustomPrompt="1"/>
          </p:nvPr>
        </p:nvSpPr>
        <p:spPr>
          <a:xfrm>
            <a:off x="3421062" y="6177016"/>
            <a:ext cx="7246938" cy="353736"/>
          </a:xfrm>
        </p:spPr>
        <p:txBody>
          <a:bodyPr>
            <a:noAutofit/>
          </a:bodyPr>
          <a:lstStyle>
            <a:lvl1pPr marL="0" indent="0" algn="r">
              <a:buNone/>
              <a:defRPr sz="20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Компания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0995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838200" y="1690688"/>
            <a:ext cx="10515600" cy="9626"/>
          </a:xfrm>
          <a:prstGeom prst="line">
            <a:avLst/>
          </a:prstGeom>
          <a:ln>
            <a:gradFill>
              <a:gsLst>
                <a:gs pos="28000">
                  <a:schemeClr val="tx1"/>
                </a:gs>
                <a:gs pos="68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7582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38200" y="1690688"/>
            <a:ext cx="10515600" cy="0"/>
          </a:xfrm>
          <a:prstGeom prst="line">
            <a:avLst/>
          </a:prstGeom>
          <a:ln>
            <a:gradFill>
              <a:gsLst>
                <a:gs pos="28000">
                  <a:schemeClr val="tx1"/>
                </a:gs>
                <a:gs pos="68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31281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31850" y="4589463"/>
            <a:ext cx="10515600" cy="0"/>
          </a:xfrm>
          <a:prstGeom prst="line">
            <a:avLst/>
          </a:prstGeom>
          <a:ln>
            <a:gradFill>
              <a:gsLst>
                <a:gs pos="28000">
                  <a:schemeClr val="tx1"/>
                </a:gs>
                <a:gs pos="68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2902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38200" y="1690688"/>
            <a:ext cx="10515600" cy="0"/>
          </a:xfrm>
          <a:prstGeom prst="line">
            <a:avLst/>
          </a:prstGeom>
          <a:ln>
            <a:gradFill>
              <a:gsLst>
                <a:gs pos="28000">
                  <a:schemeClr val="tx1"/>
                </a:gs>
                <a:gs pos="68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70319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839788" y="1681163"/>
            <a:ext cx="10515600" cy="9525"/>
          </a:xfrm>
          <a:prstGeom prst="line">
            <a:avLst/>
          </a:prstGeom>
          <a:ln>
            <a:gradFill>
              <a:gsLst>
                <a:gs pos="28000">
                  <a:schemeClr val="tx1"/>
                </a:gs>
                <a:gs pos="68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06990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838200" y="1690688"/>
            <a:ext cx="10515600" cy="19251"/>
          </a:xfrm>
          <a:prstGeom prst="line">
            <a:avLst/>
          </a:prstGeom>
          <a:ln>
            <a:gradFill>
              <a:gsLst>
                <a:gs pos="28000">
                  <a:schemeClr val="tx1"/>
                </a:gs>
                <a:gs pos="68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93125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35754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39788" y="2038150"/>
            <a:ext cx="3932237" cy="19250"/>
          </a:xfrm>
          <a:prstGeom prst="line">
            <a:avLst/>
          </a:prstGeom>
          <a:ln>
            <a:gradFill>
              <a:gsLst>
                <a:gs pos="28000">
                  <a:schemeClr val="tx1"/>
                </a:gs>
                <a:gs pos="68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18871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39788" y="2057400"/>
            <a:ext cx="3932237" cy="0"/>
          </a:xfrm>
          <a:prstGeom prst="line">
            <a:avLst/>
          </a:prstGeom>
          <a:ln>
            <a:gradFill>
              <a:gsLst>
                <a:gs pos="28000">
                  <a:schemeClr val="tx1"/>
                </a:gs>
                <a:gs pos="68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type="none" w="lg" len="lg"/>
            <a:tailEnd type="non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62783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Четвёртый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817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FBAD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Lora" panose="02000503000000020004" pitchFamily="2" charset="-52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Lora" panose="02000503000000020004" pitchFamily="2" charset="-5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Lora" panose="02000503000000020004" pitchFamily="2" charset="-52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Lora" panose="02000503000000020004" pitchFamily="2" charset="-5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Lora" panose="02000503000000020004" pitchFamily="2" charset="-5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ВЕТИС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ГК Штрих-М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Финогенов Максим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19177" y="3656298"/>
            <a:ext cx="11585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и решение от ГК Штрих-М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250455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Кто мы?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90410" y="3455988"/>
            <a:ext cx="1438507" cy="13683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02910" y="5130782"/>
            <a:ext cx="28456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От Калининграда до Камчатки</a:t>
            </a:r>
            <a:endParaRPr lang="ru-RU" sz="2400" dirty="0"/>
          </a:p>
          <a:p>
            <a:endParaRPr lang="ru-RU" dirty="0"/>
          </a:p>
        </p:txBody>
      </p:sp>
      <p:pic>
        <p:nvPicPr>
          <p:cNvPr id="10" name="Рисунок 9" descr="Безымянный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971" y="3455988"/>
            <a:ext cx="1428750" cy="142875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54116" y="5340763"/>
            <a:ext cx="37449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/>
              <a:t>Одни из лидеров рынка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871946" y="3773914"/>
            <a:ext cx="24481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/>
              <a:t>› 12 000</a:t>
            </a:r>
            <a:endParaRPr lang="ru-RU" sz="4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55131" y="5348197"/>
            <a:ext cx="3230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/>
              <a:t>Конфигураций в год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6628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сделано во всей линейке </a:t>
            </a:r>
            <a:r>
              <a:rPr lang="ru-RU" dirty="0" err="1" smtClean="0"/>
              <a:t>товароучетного</a:t>
            </a:r>
            <a:r>
              <a:rPr lang="ru-RU" dirty="0" smtClean="0"/>
              <a:t> ПО?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62751" y="2103193"/>
            <a:ext cx="3634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Первоначальное заполнение данных из ВЕТИС</a:t>
            </a:r>
            <a:endParaRPr lang="ru-RU" sz="2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065" y="2006885"/>
            <a:ext cx="1438412" cy="1449103"/>
          </a:xfrm>
          <a:prstGeom prst="rect">
            <a:avLst/>
          </a:prstGeom>
        </p:spPr>
      </p:pic>
      <p:pic>
        <p:nvPicPr>
          <p:cNvPr id="11" name="Рисунок 10" descr="Сопостовление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69" y="3864091"/>
            <a:ext cx="1428750" cy="142875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777618" y="4035865"/>
            <a:ext cx="3634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Сопоставление данных предприятия с данными ВЕТИС</a:t>
            </a:r>
            <a:endParaRPr lang="ru-RU" sz="2400" dirty="0"/>
          </a:p>
        </p:txBody>
      </p:sp>
      <p:pic>
        <p:nvPicPr>
          <p:cNvPr id="13" name="Рисунок 12" descr="печать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688" y="5429250"/>
            <a:ext cx="1428750" cy="142875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777618" y="5657671"/>
            <a:ext cx="3634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Гашение входящих сопроводительных документов</a:t>
            </a:r>
            <a:endParaRPr lang="ru-RU" sz="2400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2007221"/>
            <a:ext cx="1234454" cy="144876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561382" y="2119017"/>
            <a:ext cx="42700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Оформление возврата или частичной приемки входящих партий</a:t>
            </a:r>
            <a:endParaRPr lang="ru-RU" sz="2400" dirty="0"/>
          </a:p>
        </p:txBody>
      </p:sp>
      <p:pic>
        <p:nvPicPr>
          <p:cNvPr id="17" name="Рисунок 16" descr="рефриж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3807444"/>
            <a:ext cx="1428750" cy="142875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7524750" y="4189413"/>
            <a:ext cx="4270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Оформление транспортных </a:t>
            </a:r>
            <a:r>
              <a:rPr lang="ru-RU" sz="2400" dirty="0" smtClean="0"/>
              <a:t>партий</a:t>
            </a:r>
            <a:endParaRPr lang="ru-RU" sz="2400" dirty="0"/>
          </a:p>
        </p:txBody>
      </p:sp>
      <p:pic>
        <p:nvPicPr>
          <p:cNvPr id="19" name="Рисунок 18" descr="инвентар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5429250"/>
            <a:ext cx="1428750" cy="142875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7561382" y="6017286"/>
            <a:ext cx="42700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Инвентаризация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77444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Гранула ВЕТИС. Производство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38200" y="5143512"/>
            <a:ext cx="32861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Создание продукции на 4-м уровне справочника ВЕТИС</a:t>
            </a:r>
            <a:endParaRPr lang="ru-RU" sz="2400" dirty="0"/>
          </a:p>
        </p:txBody>
      </p:sp>
      <p:pic>
        <p:nvPicPr>
          <p:cNvPr id="23" name="Рисунок 22" descr="продукты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751" y="3455988"/>
            <a:ext cx="1428750" cy="1428750"/>
          </a:xfrm>
          <a:prstGeom prst="rect">
            <a:avLst/>
          </a:prstGeom>
        </p:spPr>
      </p:pic>
      <p:pic>
        <p:nvPicPr>
          <p:cNvPr id="24" name="Рисунок 23" descr="колокольчик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3520" y="3475038"/>
            <a:ext cx="1428750" cy="1428750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8067652" y="5143512"/>
            <a:ext cx="32861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Уведомление ВЕТИС о расходе ингредиентов при производстве.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452926" y="5357826"/>
            <a:ext cx="32861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Формирование производственных партий</a:t>
            </a:r>
            <a:endParaRPr lang="ru-RU" sz="2400" dirty="0"/>
          </a:p>
        </p:txBody>
      </p:sp>
      <p:pic>
        <p:nvPicPr>
          <p:cNvPr id="27" name="Рисунок 26" descr="партия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1625" y="3506788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444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5800" dirty="0"/>
              <a:t>https://</a:t>
            </a:r>
            <a:r>
              <a:rPr lang="en-US" sz="5800" dirty="0" smtClean="0"/>
              <a:t>kkm.solutions</a:t>
            </a:r>
            <a:endParaRPr lang="ru-RU" sz="5800" dirty="0" smtClean="0"/>
          </a:p>
          <a:p>
            <a:endParaRPr lang="ru-RU" dirty="0" smtClean="0"/>
          </a:p>
          <a:p>
            <a:r>
              <a:rPr lang="en-US" sz="5800" u="sng" dirty="0"/>
              <a:t>mfinogenov</a:t>
            </a:r>
            <a:r>
              <a:rPr lang="ru-RU" sz="5800" u="sng" dirty="0"/>
              <a:t>@</a:t>
            </a:r>
            <a:r>
              <a:rPr lang="en-US" sz="5800" u="sng" dirty="0" err="1"/>
              <a:t>shtrih</a:t>
            </a:r>
            <a:r>
              <a:rPr lang="ru-RU" sz="5800" u="sng" dirty="0"/>
              <a:t>-</a:t>
            </a:r>
            <a:r>
              <a:rPr lang="en-US" sz="5800" u="sng" dirty="0"/>
              <a:t>m</a:t>
            </a:r>
            <a:r>
              <a:rPr lang="ru-RU" sz="5800" u="sng" dirty="0"/>
              <a:t>.</a:t>
            </a:r>
            <a:r>
              <a:rPr lang="en-US" sz="5800" u="sng" dirty="0" err="1"/>
              <a:t>ru</a:t>
            </a:r>
            <a:r>
              <a:rPr lang="en-US" sz="5800" dirty="0"/>
              <a:t> </a:t>
            </a:r>
            <a:endParaRPr lang="ru-RU" sz="5800" dirty="0"/>
          </a:p>
          <a:p>
            <a:endParaRPr lang="ru-RU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Финогенов Максим Валерьевич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ГК Штрих-М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0208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онференция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Новая">
      <a:majorFont>
        <a:latin typeface="Lora"/>
        <a:ea typeface=""/>
        <a:cs typeface=""/>
      </a:majorFont>
      <a:minorFont>
        <a:latin typeface="Lor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Конференция" id="{77F51FC5-02D3-4D17-AD4A-03AE7B33DECE}" vid="{7948C90D-5407-4A74-BED2-EB422ECF2C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Конференция</Template>
  <TotalTime>5078</TotalTime>
  <Words>102</Words>
  <Application>Microsoft Office PowerPoint</Application>
  <PresentationFormat>Произвольный</PresentationFormat>
  <Paragraphs>27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Lora</vt:lpstr>
      <vt:lpstr>Конференция</vt:lpstr>
      <vt:lpstr>ВЕТИС </vt:lpstr>
      <vt:lpstr>Кто мы?</vt:lpstr>
      <vt:lpstr>Что сделано во всей линейке товароучетного ПО?</vt:lpstr>
      <vt:lpstr>Гранула ВЕТИС. Производство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Гребенников Максим Викторович</dc:creator>
  <cp:lastModifiedBy>1</cp:lastModifiedBy>
  <cp:revision>159</cp:revision>
  <cp:lastPrinted>2018-01-31T13:58:54Z</cp:lastPrinted>
  <dcterms:created xsi:type="dcterms:W3CDTF">2017-09-05T11:58:47Z</dcterms:created>
  <dcterms:modified xsi:type="dcterms:W3CDTF">2018-07-22T08:01:27Z</dcterms:modified>
</cp:coreProperties>
</file>