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10"/>
  </p:notesMasterIdLst>
  <p:sldIdLst>
    <p:sldId id="269" r:id="rId2"/>
    <p:sldId id="381" r:id="rId3"/>
    <p:sldId id="359" r:id="rId4"/>
    <p:sldId id="377" r:id="rId5"/>
    <p:sldId id="369" r:id="rId6"/>
    <p:sldId id="379" r:id="rId7"/>
    <p:sldId id="378" r:id="rId8"/>
    <p:sldId id="376" r:id="rId9"/>
  </p:sldIdLst>
  <p:sldSz cx="9144000" cy="6858000" type="screen4x3"/>
  <p:notesSz cx="6797675" cy="9926638"/>
  <p:defaultTextStyle>
    <a:defPPr>
      <a:defRPr lang="en-GB"/>
    </a:defPPr>
    <a:lvl1pPr algn="r" defTabSz="449263" rtl="0" fontAlgn="base">
      <a:spcBef>
        <a:spcPct val="0"/>
      </a:spcBef>
      <a:spcAft>
        <a:spcPct val="0"/>
      </a:spcAft>
      <a:buClr>
        <a:srgbClr val="000000"/>
      </a:buClr>
      <a:buSzPct val="100000"/>
      <a:buFont typeface="Times New Roman" pitchFamily="18" charset="0"/>
      <a:defRPr kern="1200">
        <a:solidFill>
          <a:schemeClr val="bg1"/>
        </a:solidFill>
        <a:latin typeface="Arial" charset="0"/>
        <a:ea typeface="+mn-ea"/>
        <a:cs typeface="+mn-cs"/>
      </a:defRPr>
    </a:lvl1pPr>
    <a:lvl2pPr marL="742950" indent="-285750" algn="r" defTabSz="449263" rtl="0" fontAlgn="base">
      <a:spcBef>
        <a:spcPct val="0"/>
      </a:spcBef>
      <a:spcAft>
        <a:spcPct val="0"/>
      </a:spcAft>
      <a:buClr>
        <a:srgbClr val="000000"/>
      </a:buClr>
      <a:buSzPct val="100000"/>
      <a:buFont typeface="Times New Roman" pitchFamily="18" charset="0"/>
      <a:defRPr kern="1200">
        <a:solidFill>
          <a:schemeClr val="bg1"/>
        </a:solidFill>
        <a:latin typeface="Arial" charset="0"/>
        <a:ea typeface="+mn-ea"/>
        <a:cs typeface="+mn-cs"/>
      </a:defRPr>
    </a:lvl2pPr>
    <a:lvl3pPr marL="1143000" indent="-228600" algn="r" defTabSz="449263" rtl="0" fontAlgn="base">
      <a:spcBef>
        <a:spcPct val="0"/>
      </a:spcBef>
      <a:spcAft>
        <a:spcPct val="0"/>
      </a:spcAft>
      <a:buClr>
        <a:srgbClr val="000000"/>
      </a:buClr>
      <a:buSzPct val="100000"/>
      <a:buFont typeface="Times New Roman" pitchFamily="18" charset="0"/>
      <a:defRPr kern="1200">
        <a:solidFill>
          <a:schemeClr val="bg1"/>
        </a:solidFill>
        <a:latin typeface="Arial" charset="0"/>
        <a:ea typeface="+mn-ea"/>
        <a:cs typeface="+mn-cs"/>
      </a:defRPr>
    </a:lvl3pPr>
    <a:lvl4pPr marL="1600200" indent="-228600" algn="r" defTabSz="449263" rtl="0" fontAlgn="base">
      <a:spcBef>
        <a:spcPct val="0"/>
      </a:spcBef>
      <a:spcAft>
        <a:spcPct val="0"/>
      </a:spcAft>
      <a:buClr>
        <a:srgbClr val="000000"/>
      </a:buClr>
      <a:buSzPct val="100000"/>
      <a:buFont typeface="Times New Roman" pitchFamily="18" charset="0"/>
      <a:defRPr kern="1200">
        <a:solidFill>
          <a:schemeClr val="bg1"/>
        </a:solidFill>
        <a:latin typeface="Arial" charset="0"/>
        <a:ea typeface="+mn-ea"/>
        <a:cs typeface="+mn-cs"/>
      </a:defRPr>
    </a:lvl4pPr>
    <a:lvl5pPr marL="2057400" indent="-228600" algn="r" defTabSz="449263" rtl="0" fontAlgn="base">
      <a:spcBef>
        <a:spcPct val="0"/>
      </a:spcBef>
      <a:spcAft>
        <a:spcPct val="0"/>
      </a:spcAft>
      <a:buClr>
        <a:srgbClr val="000000"/>
      </a:buClr>
      <a:buSzPct val="100000"/>
      <a:buFont typeface="Times New Roman" pitchFamily="18" charset="0"/>
      <a:defRPr kern="1200">
        <a:solidFill>
          <a:schemeClr val="bg1"/>
        </a:solidFill>
        <a:latin typeface="Arial" charset="0"/>
        <a:ea typeface="+mn-ea"/>
        <a:cs typeface="+mn-cs"/>
      </a:defRPr>
    </a:lvl5pPr>
    <a:lvl6pPr marL="2286000" algn="l" defTabSz="914400" rtl="0" eaLnBrk="1" latinLnBrk="0" hangingPunct="1">
      <a:defRPr kern="1200">
        <a:solidFill>
          <a:schemeClr val="bg1"/>
        </a:solidFill>
        <a:latin typeface="Arial" charset="0"/>
        <a:ea typeface="+mn-ea"/>
        <a:cs typeface="+mn-cs"/>
      </a:defRPr>
    </a:lvl6pPr>
    <a:lvl7pPr marL="2743200" algn="l" defTabSz="914400" rtl="0" eaLnBrk="1" latinLnBrk="0" hangingPunct="1">
      <a:defRPr kern="1200">
        <a:solidFill>
          <a:schemeClr val="bg1"/>
        </a:solidFill>
        <a:latin typeface="Arial" charset="0"/>
        <a:ea typeface="+mn-ea"/>
        <a:cs typeface="+mn-cs"/>
      </a:defRPr>
    </a:lvl7pPr>
    <a:lvl8pPr marL="3200400" algn="l" defTabSz="914400" rtl="0" eaLnBrk="1" latinLnBrk="0" hangingPunct="1">
      <a:defRPr kern="1200">
        <a:solidFill>
          <a:schemeClr val="bg1"/>
        </a:solidFill>
        <a:latin typeface="Arial" charset="0"/>
        <a:ea typeface="+mn-ea"/>
        <a:cs typeface="+mn-cs"/>
      </a:defRPr>
    </a:lvl8pPr>
    <a:lvl9pPr marL="3657600" algn="l" defTabSz="914400" rtl="0" eaLnBrk="1" latinLnBrk="0" hangingPunct="1">
      <a:defRPr kern="1200">
        <a:solidFill>
          <a:schemeClr val="bg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CCFF"/>
    <a:srgbClr val="663300"/>
    <a:srgbClr val="FFCCFF"/>
    <a:srgbClr val="09ECF7"/>
    <a:srgbClr val="990000"/>
    <a:srgbClr val="99FF99"/>
    <a:srgbClr val="FFFF66"/>
    <a:srgbClr val="09F77A"/>
    <a:srgbClr val="FFFF99"/>
    <a:srgbClr val="CBF7F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F5AB1C69-6EDB-4FF4-983F-18BD219EF322}" styleName="Средний стиль 2 - акцент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505E3EF-67EA-436B-97B2-0124C06EBD24}" styleName="Средний стиль 4 - акцент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0642" autoAdjust="0"/>
  </p:normalViewPr>
  <p:slideViewPr>
    <p:cSldViewPr>
      <p:cViewPr>
        <p:scale>
          <a:sx n="90" d="100"/>
          <a:sy n="90" d="100"/>
        </p:scale>
        <p:origin x="-240" y="-462"/>
      </p:cViewPr>
      <p:guideLst>
        <p:guide orient="horz" pos="2160"/>
        <p:guide pos="2880"/>
      </p:guideLst>
    </p:cSldViewPr>
  </p:slideViewPr>
  <p:outlineViewPr>
    <p:cViewPr varScale="1">
      <p:scale>
        <a:sx n="170" d="200"/>
        <a:sy n="170" d="200"/>
      </p:scale>
      <p:origin x="-780" y="-84"/>
    </p:cViewPr>
  </p:outlineViewPr>
  <p:notesTextViewPr>
    <p:cViewPr>
      <p:scale>
        <a:sx n="100" d="100"/>
        <a:sy n="100" d="100"/>
      </p:scale>
      <p:origin x="0" y="0"/>
    </p:cViewPr>
  </p:notesTextViewPr>
  <p:notesViewPr>
    <p:cSldViewPr>
      <p:cViewPr varScale="1">
        <p:scale>
          <a:sx n="59" d="100"/>
          <a:sy n="59" d="100"/>
        </p:scale>
        <p:origin x="-1752" y="-72"/>
      </p:cViewPr>
      <p:guideLst>
        <p:guide orient="horz" pos="3127"/>
        <p:guide pos="2142"/>
      </p:guideLst>
    </p:cSldViewPr>
  </p:notes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49" name="AutoShape 1"/>
          <p:cNvSpPr>
            <a:spLocks noChangeArrowheads="1"/>
          </p:cNvSpPr>
          <p:nvPr/>
        </p:nvSpPr>
        <p:spPr bwMode="auto">
          <a:xfrm>
            <a:off x="0" y="0"/>
            <a:ext cx="6797675" cy="9926638"/>
          </a:xfrm>
          <a:prstGeom prst="roundRect">
            <a:avLst>
              <a:gd name="adj" fmla="val 23"/>
            </a:avLst>
          </a:prstGeom>
          <a:solidFill>
            <a:srgbClr val="FFFFFF"/>
          </a:solidFill>
          <a:ln w="9360">
            <a:noFill/>
            <a:miter lim="800000"/>
            <a:headEnd/>
            <a:tailEnd/>
          </a:ln>
          <a:effectLst/>
        </p:spPr>
        <p:txBody>
          <a:bodyPr wrap="none" anchor="ctr"/>
          <a:lstStyle/>
          <a:p>
            <a:pPr algn="l">
              <a:defRPr/>
            </a:pPr>
            <a:endParaRPr lang="ru-RU"/>
          </a:p>
        </p:txBody>
      </p:sp>
      <p:sp>
        <p:nvSpPr>
          <p:cNvPr id="2050" name="AutoShape 2"/>
          <p:cNvSpPr>
            <a:spLocks noChangeArrowheads="1"/>
          </p:cNvSpPr>
          <p:nvPr/>
        </p:nvSpPr>
        <p:spPr bwMode="auto">
          <a:xfrm>
            <a:off x="0" y="0"/>
            <a:ext cx="6797675" cy="9926638"/>
          </a:xfrm>
          <a:prstGeom prst="roundRect">
            <a:avLst>
              <a:gd name="adj" fmla="val 23"/>
            </a:avLst>
          </a:prstGeom>
          <a:solidFill>
            <a:srgbClr val="FFFFFF"/>
          </a:solidFill>
          <a:ln w="9525">
            <a:noFill/>
            <a:round/>
            <a:headEnd/>
            <a:tailEnd/>
          </a:ln>
          <a:effectLst/>
        </p:spPr>
        <p:txBody>
          <a:bodyPr wrap="none" anchor="ctr"/>
          <a:lstStyle/>
          <a:p>
            <a:pPr algn="l">
              <a:defRPr/>
            </a:pPr>
            <a:endParaRPr lang="ru-RU"/>
          </a:p>
        </p:txBody>
      </p:sp>
      <p:sp>
        <p:nvSpPr>
          <p:cNvPr id="2051" name="AutoShape 3"/>
          <p:cNvSpPr>
            <a:spLocks noChangeArrowheads="1"/>
          </p:cNvSpPr>
          <p:nvPr/>
        </p:nvSpPr>
        <p:spPr bwMode="auto">
          <a:xfrm>
            <a:off x="0" y="0"/>
            <a:ext cx="6797675" cy="9926638"/>
          </a:xfrm>
          <a:prstGeom prst="roundRect">
            <a:avLst>
              <a:gd name="adj" fmla="val 23"/>
            </a:avLst>
          </a:prstGeom>
          <a:solidFill>
            <a:srgbClr val="FFFFFF"/>
          </a:solidFill>
          <a:ln w="9525">
            <a:noFill/>
            <a:round/>
            <a:headEnd/>
            <a:tailEnd/>
          </a:ln>
          <a:effectLst/>
        </p:spPr>
        <p:txBody>
          <a:bodyPr wrap="none" anchor="ctr"/>
          <a:lstStyle/>
          <a:p>
            <a:pPr algn="l">
              <a:defRPr/>
            </a:pPr>
            <a:endParaRPr lang="ru-RU"/>
          </a:p>
        </p:txBody>
      </p:sp>
      <p:sp>
        <p:nvSpPr>
          <p:cNvPr id="2052" name="Rectangle 4"/>
          <p:cNvSpPr>
            <a:spLocks noGrp="1" noChangeArrowheads="1"/>
          </p:cNvSpPr>
          <p:nvPr>
            <p:ph type="hdr"/>
          </p:nvPr>
        </p:nvSpPr>
        <p:spPr bwMode="auto">
          <a:xfrm>
            <a:off x="1" y="1"/>
            <a:ext cx="2940939" cy="491162"/>
          </a:xfrm>
          <a:prstGeom prst="rect">
            <a:avLst/>
          </a:prstGeom>
          <a:noFill/>
          <a:ln w="9525">
            <a:noFill/>
            <a:round/>
            <a:headEnd/>
            <a:tailEnd/>
          </a:ln>
          <a:effectLst/>
        </p:spPr>
        <p:txBody>
          <a:bodyPr vert="horz" wrap="square" lIns="90000" tIns="46800" rIns="90000" bIns="46800" numCol="1" anchor="t" anchorCtr="0" compatLnSpc="1">
            <a:prstTxWarp prst="textNoShape">
              <a:avLst/>
            </a:prstTxWarp>
          </a:bodyPr>
          <a:lstStyle>
            <a:lvl1pPr algn="l">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defRPr>
            </a:lvl1pPr>
          </a:lstStyle>
          <a:p>
            <a:pPr>
              <a:defRPr/>
            </a:pPr>
            <a:endParaRPr lang="ru-RU"/>
          </a:p>
        </p:txBody>
      </p:sp>
      <p:sp>
        <p:nvSpPr>
          <p:cNvPr id="2053" name="Rectangle 5"/>
          <p:cNvSpPr>
            <a:spLocks noGrp="1" noChangeArrowheads="1"/>
          </p:cNvSpPr>
          <p:nvPr>
            <p:ph type="dt"/>
          </p:nvPr>
        </p:nvSpPr>
        <p:spPr bwMode="auto">
          <a:xfrm>
            <a:off x="3850443" y="1"/>
            <a:ext cx="2940938" cy="491162"/>
          </a:xfrm>
          <a:prstGeom prst="rect">
            <a:avLst/>
          </a:prstGeom>
          <a:noFill/>
          <a:ln w="9525">
            <a:noFill/>
            <a:round/>
            <a:headEnd/>
            <a:tailEnd/>
          </a:ln>
          <a:effectLst/>
        </p:spPr>
        <p:txBody>
          <a:bodyPr vert="horz" wrap="square" lIns="90000" tIns="46800" rIns="90000" bIns="46800" numCol="1" anchor="t" anchorCtr="0" compatLnSpc="1">
            <a:prstTxWarp prst="textNoShape">
              <a:avLst/>
            </a:prstTxWarp>
          </a:bodyPr>
          <a:lstStyle>
            <a:lvl1pPr algn="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defRPr>
            </a:lvl1pPr>
          </a:lstStyle>
          <a:p>
            <a:pPr>
              <a:defRPr/>
            </a:pPr>
            <a:endParaRPr lang="ru-RU"/>
          </a:p>
        </p:txBody>
      </p:sp>
      <p:sp>
        <p:nvSpPr>
          <p:cNvPr id="22535" name="Rectangle 6"/>
          <p:cNvSpPr>
            <a:spLocks noGrp="1" noRot="1" noChangeAspect="1" noChangeArrowheads="1"/>
          </p:cNvSpPr>
          <p:nvPr>
            <p:ph type="sldImg"/>
          </p:nvPr>
        </p:nvSpPr>
        <p:spPr bwMode="auto">
          <a:xfrm>
            <a:off x="917575" y="744538"/>
            <a:ext cx="4957763" cy="3717925"/>
          </a:xfrm>
          <a:prstGeom prst="rect">
            <a:avLst/>
          </a:prstGeom>
          <a:solidFill>
            <a:srgbClr val="FFFFFF"/>
          </a:solidFill>
          <a:ln w="9360">
            <a:solidFill>
              <a:srgbClr val="000000"/>
            </a:solidFill>
            <a:miter lim="800000"/>
            <a:headEnd/>
            <a:tailEnd/>
          </a:ln>
        </p:spPr>
      </p:sp>
      <p:sp>
        <p:nvSpPr>
          <p:cNvPr id="2055" name="Rectangle 7"/>
          <p:cNvSpPr>
            <a:spLocks noGrp="1" noChangeArrowheads="1"/>
          </p:cNvSpPr>
          <p:nvPr>
            <p:ph type="body"/>
          </p:nvPr>
        </p:nvSpPr>
        <p:spPr bwMode="auto">
          <a:xfrm>
            <a:off x="679768" y="4715154"/>
            <a:ext cx="5433420" cy="4461818"/>
          </a:xfrm>
          <a:prstGeom prst="rect">
            <a:avLst/>
          </a:prstGeom>
          <a:noFill/>
          <a:ln w="9525">
            <a:noFill/>
            <a:round/>
            <a:headEnd/>
            <a:tailEnd/>
          </a:ln>
          <a:effectLst/>
        </p:spPr>
        <p:txBody>
          <a:bodyPr vert="horz" wrap="square" lIns="90000" tIns="46800" rIns="90000" bIns="46800" numCol="1" anchor="t" anchorCtr="0" compatLnSpc="1">
            <a:prstTxWarp prst="textNoShape">
              <a:avLst/>
            </a:prstTxWarp>
          </a:bodyPr>
          <a:lstStyle/>
          <a:p>
            <a:pPr lvl="0"/>
            <a:endParaRPr lang="ru-RU" noProof="0" smtClean="0"/>
          </a:p>
        </p:txBody>
      </p:sp>
      <p:sp>
        <p:nvSpPr>
          <p:cNvPr id="2056" name="Rectangle 8"/>
          <p:cNvSpPr>
            <a:spLocks noGrp="1" noChangeArrowheads="1"/>
          </p:cNvSpPr>
          <p:nvPr>
            <p:ph type="ftr"/>
          </p:nvPr>
        </p:nvSpPr>
        <p:spPr bwMode="auto">
          <a:xfrm>
            <a:off x="1" y="9428586"/>
            <a:ext cx="2940939" cy="491161"/>
          </a:xfrm>
          <a:prstGeom prst="rect">
            <a:avLst/>
          </a:prstGeom>
          <a:noFill/>
          <a:ln w="9525">
            <a:noFill/>
            <a:round/>
            <a:headEnd/>
            <a:tailEnd/>
          </a:ln>
          <a:effectLst/>
        </p:spPr>
        <p:txBody>
          <a:bodyPr vert="horz" wrap="square" lIns="90000" tIns="46800" rIns="90000" bIns="46800" numCol="1" anchor="b" anchorCtr="0" compatLnSpc="1">
            <a:prstTxWarp prst="textNoShape">
              <a:avLst/>
            </a:prstTxWarp>
          </a:bodyPr>
          <a:lstStyle>
            <a:lvl1pPr algn="l">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defRPr>
            </a:lvl1pPr>
          </a:lstStyle>
          <a:p>
            <a:pPr>
              <a:defRPr/>
            </a:pPr>
            <a:endParaRPr lang="ru-RU"/>
          </a:p>
        </p:txBody>
      </p:sp>
      <p:sp>
        <p:nvSpPr>
          <p:cNvPr id="2057" name="Rectangle 9"/>
          <p:cNvSpPr>
            <a:spLocks noGrp="1" noChangeArrowheads="1"/>
          </p:cNvSpPr>
          <p:nvPr>
            <p:ph type="sldNum"/>
          </p:nvPr>
        </p:nvSpPr>
        <p:spPr bwMode="auto">
          <a:xfrm>
            <a:off x="3850443" y="9428586"/>
            <a:ext cx="2940938" cy="491161"/>
          </a:xfrm>
          <a:prstGeom prst="rect">
            <a:avLst/>
          </a:prstGeom>
          <a:noFill/>
          <a:ln w="9525">
            <a:noFill/>
            <a:round/>
            <a:headEnd/>
            <a:tailEnd/>
          </a:ln>
          <a:effectLst/>
        </p:spPr>
        <p:txBody>
          <a:bodyPr vert="horz" wrap="square" lIns="90000" tIns="46800" rIns="90000" bIns="46800" numCol="1" anchor="b" anchorCtr="0" compatLnSpc="1">
            <a:prstTxWarp prst="textNoShape">
              <a:avLst/>
            </a:prstTxWarp>
          </a:bodyPr>
          <a:lstStyle>
            <a:lvl1pPr algn="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defRPr>
            </a:lvl1pPr>
          </a:lstStyle>
          <a:p>
            <a:pPr>
              <a:defRPr/>
            </a:pPr>
            <a:fld id="{4D7892CD-94EF-4366-885E-5D4155952D98}" type="slidenum">
              <a:rPr lang="ru-RU"/>
              <a:pPr>
                <a:defRPr/>
              </a:pPr>
              <a:t>‹#›</a:t>
            </a:fld>
            <a:endParaRPr lang="ru-RU"/>
          </a:p>
        </p:txBody>
      </p:sp>
    </p:spTree>
    <p:extLst>
      <p:ext uri="{BB962C8B-B14F-4D97-AF65-F5344CB8AC3E}">
        <p14:creationId xmlns:p14="http://schemas.microsoft.com/office/powerpoint/2010/main" val="690672998"/>
      </p:ext>
    </p:extLst>
  </p:cSld>
  <p:clrMap bg1="lt1" tx1="dk1" bg2="lt2" tx2="dk2" accent1="accent1" accent2="accent2" accent3="accent3" accent4="accent4" accent5="accent5" accent6="accent6" hlink="hlink" folHlink="folHlink"/>
  <p:notesStyle>
    <a:lvl1pPr algn="l" defTabSz="44926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8" charset="0"/>
        <a:ea typeface="+mn-ea"/>
        <a:cs typeface="+mn-cs"/>
      </a:defRPr>
    </a:lvl1pPr>
    <a:lvl2pPr marL="742950" indent="-285750" algn="l" defTabSz="44926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8" charset="0"/>
        <a:ea typeface="+mn-ea"/>
        <a:cs typeface="+mn-cs"/>
      </a:defRPr>
    </a:lvl2pPr>
    <a:lvl3pPr marL="1143000" indent="-228600" algn="l" defTabSz="44926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8" charset="0"/>
        <a:ea typeface="+mn-ea"/>
        <a:cs typeface="+mn-cs"/>
      </a:defRPr>
    </a:lvl3pPr>
    <a:lvl4pPr marL="1600200" indent="-228600" algn="l" defTabSz="44926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8" charset="0"/>
        <a:ea typeface="+mn-ea"/>
        <a:cs typeface="+mn-cs"/>
      </a:defRPr>
    </a:lvl4pPr>
    <a:lvl5pPr marL="2057400" indent="-228600" algn="l" defTabSz="44926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Образ слайда 1"/>
          <p:cNvSpPr>
            <a:spLocks noGrp="1" noRot="1" noChangeAspect="1" noTextEdit="1"/>
          </p:cNvSpPr>
          <p:nvPr>
            <p:ph type="sldImg"/>
          </p:nvPr>
        </p:nvSpPr>
        <p:spPr>
          <a:ln/>
        </p:spPr>
      </p:sp>
      <p:sp>
        <p:nvSpPr>
          <p:cNvPr id="23555" name="Заметки 2"/>
          <p:cNvSpPr>
            <a:spLocks noGrp="1"/>
          </p:cNvSpPr>
          <p:nvPr>
            <p:ph type="body" idx="1"/>
          </p:nvPr>
        </p:nvSpPr>
        <p:spPr>
          <a:noFill/>
          <a:ln/>
        </p:spPr>
        <p:txBody>
          <a:bodyPr/>
          <a:lstStyle/>
          <a:p>
            <a:endParaRPr lang="ru-RU" smtClean="0"/>
          </a:p>
        </p:txBody>
      </p:sp>
      <p:sp>
        <p:nvSpPr>
          <p:cNvPr id="23556" name="Номер слайда 3"/>
          <p:cNvSpPr>
            <a:spLocks noGrp="1"/>
          </p:cNvSpPr>
          <p:nvPr>
            <p:ph type="sldNum" sz="quarter"/>
          </p:nvPr>
        </p:nvSpPr>
        <p:spPr>
          <a:noFill/>
        </p:spPr>
        <p:txBody>
          <a:bodyPr/>
          <a:lstStyle/>
          <a:p>
            <a:fld id="{8159AABE-4898-4940-A014-C87F9C282950}" type="slidenum">
              <a:rPr lang="ru-RU" smtClean="0"/>
              <a:pPr/>
              <a:t>1</a:t>
            </a:fld>
            <a:endParaRPr lang="ru-RU"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ru-RU" smtClean="0"/>
              <a:t>Образец подзаголовка</a:t>
            </a:r>
            <a:endParaRPr lang="ru-RU"/>
          </a:p>
        </p:txBody>
      </p:sp>
      <p:sp>
        <p:nvSpPr>
          <p:cNvPr id="4" name="Rectangle 6"/>
          <p:cNvSpPr>
            <a:spLocks noGrp="1" noChangeArrowheads="1"/>
          </p:cNvSpPr>
          <p:nvPr>
            <p:ph type="sldNum" idx="10"/>
          </p:nvPr>
        </p:nvSpPr>
        <p:spPr>
          <a:ln/>
        </p:spPr>
        <p:txBody>
          <a:bodyPr/>
          <a:lstStyle>
            <a:lvl1pPr>
              <a:defRPr/>
            </a:lvl1pPr>
          </a:lstStyle>
          <a:p>
            <a:pPr>
              <a:defRPr/>
            </a:pPr>
            <a:fld id="{3B66C322-B17F-4D81-BCD4-446F3BA33637}" type="slidenum">
              <a:rPr lang="en-GB"/>
              <a:pPr>
                <a:defRPr/>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6"/>
          <p:cNvSpPr>
            <a:spLocks noGrp="1" noChangeArrowheads="1"/>
          </p:cNvSpPr>
          <p:nvPr>
            <p:ph type="sldNum" idx="10"/>
          </p:nvPr>
        </p:nvSpPr>
        <p:spPr>
          <a:ln/>
        </p:spPr>
        <p:txBody>
          <a:bodyPr/>
          <a:lstStyle>
            <a:lvl1pPr>
              <a:defRPr/>
            </a:lvl1pPr>
          </a:lstStyle>
          <a:p>
            <a:pPr>
              <a:defRPr/>
            </a:pPr>
            <a:fld id="{65318907-8DCF-4A85-90EA-70AF299E718C}" type="slidenum">
              <a:rPr lang="en-GB"/>
              <a:pPr>
                <a:defRPr/>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Rectangle 6"/>
          <p:cNvSpPr>
            <a:spLocks noGrp="1" noChangeArrowheads="1"/>
          </p:cNvSpPr>
          <p:nvPr>
            <p:ph type="sldNum" idx="10"/>
          </p:nvPr>
        </p:nvSpPr>
        <p:spPr>
          <a:ln/>
        </p:spPr>
        <p:txBody>
          <a:bodyPr/>
          <a:lstStyle>
            <a:lvl1pPr>
              <a:defRPr/>
            </a:lvl1pPr>
          </a:lstStyle>
          <a:p>
            <a:pPr>
              <a:defRPr/>
            </a:pPr>
            <a:fld id="{AE7D12CE-320B-4517-9DA8-3F2457B0925D}" type="slidenum">
              <a:rPr lang="en-GB"/>
              <a:pPr>
                <a:defRPr/>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68313" y="1628775"/>
            <a:ext cx="4035425" cy="4271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56138" y="1628775"/>
            <a:ext cx="4037012" cy="4271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6"/>
          <p:cNvSpPr>
            <a:spLocks noGrp="1" noChangeArrowheads="1"/>
          </p:cNvSpPr>
          <p:nvPr>
            <p:ph type="sldNum" idx="10"/>
          </p:nvPr>
        </p:nvSpPr>
        <p:spPr>
          <a:ln/>
        </p:spPr>
        <p:txBody>
          <a:bodyPr/>
          <a:lstStyle>
            <a:lvl1pPr>
              <a:defRPr/>
            </a:lvl1pPr>
          </a:lstStyle>
          <a:p>
            <a:pPr>
              <a:defRPr/>
            </a:pPr>
            <a:fld id="{3DF1A99B-3053-4873-8634-25C267DA4B12}" type="slidenum">
              <a:rPr lang="en-GB"/>
              <a:pPr>
                <a:defRPr/>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Rectangle 6"/>
          <p:cNvSpPr>
            <a:spLocks noGrp="1" noChangeArrowheads="1"/>
          </p:cNvSpPr>
          <p:nvPr>
            <p:ph type="sldNum" idx="10"/>
          </p:nvPr>
        </p:nvSpPr>
        <p:spPr>
          <a:ln/>
        </p:spPr>
        <p:txBody>
          <a:bodyPr/>
          <a:lstStyle>
            <a:lvl1pPr>
              <a:defRPr/>
            </a:lvl1pPr>
          </a:lstStyle>
          <a:p>
            <a:pPr>
              <a:defRPr/>
            </a:pPr>
            <a:fld id="{29DA2B61-E2F1-4666-9C71-26689D9104C1}" type="slidenum">
              <a:rPr lang="en-GB"/>
              <a:pPr>
                <a:defRPr/>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Rectangle 6"/>
          <p:cNvSpPr>
            <a:spLocks noGrp="1" noChangeArrowheads="1"/>
          </p:cNvSpPr>
          <p:nvPr>
            <p:ph type="sldNum" idx="10"/>
          </p:nvPr>
        </p:nvSpPr>
        <p:spPr>
          <a:ln/>
        </p:spPr>
        <p:txBody>
          <a:bodyPr/>
          <a:lstStyle>
            <a:lvl1pPr>
              <a:defRPr/>
            </a:lvl1pPr>
          </a:lstStyle>
          <a:p>
            <a:pPr>
              <a:defRPr/>
            </a:pPr>
            <a:fld id="{34D0BB2A-C928-4E71-BD49-E422271097C5}" type="slidenum">
              <a:rPr lang="en-GB"/>
              <a:pPr>
                <a:defRPr/>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6"/>
          <p:cNvSpPr>
            <a:spLocks noGrp="1" noChangeArrowheads="1"/>
          </p:cNvSpPr>
          <p:nvPr>
            <p:ph type="sldNum" idx="10"/>
          </p:nvPr>
        </p:nvSpPr>
        <p:spPr>
          <a:ln/>
        </p:spPr>
        <p:txBody>
          <a:bodyPr/>
          <a:lstStyle>
            <a:lvl1pPr>
              <a:defRPr/>
            </a:lvl1pPr>
          </a:lstStyle>
          <a:p>
            <a:pPr>
              <a:defRPr/>
            </a:pPr>
            <a:fld id="{C4F403CC-5899-414A-A0D8-C05A760C139F}" type="slidenum">
              <a:rPr lang="en-GB"/>
              <a:pPr>
                <a:defRPr/>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6"/>
          <p:cNvSpPr>
            <a:spLocks noGrp="1" noChangeArrowheads="1"/>
          </p:cNvSpPr>
          <p:nvPr>
            <p:ph type="sldNum" idx="10"/>
          </p:nvPr>
        </p:nvSpPr>
        <p:spPr>
          <a:ln/>
        </p:spPr>
        <p:txBody>
          <a:bodyPr/>
          <a:lstStyle>
            <a:lvl1pPr>
              <a:defRPr/>
            </a:lvl1pPr>
          </a:lstStyle>
          <a:p>
            <a:pPr>
              <a:defRPr/>
            </a:pPr>
            <a:fld id="{33BA06A0-51AA-40B9-BF8E-4EBD3FA54035}" type="slidenum">
              <a:rPr lang="en-GB"/>
              <a:pPr>
                <a:defRPr/>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smtClean="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6"/>
          <p:cNvSpPr>
            <a:spLocks noGrp="1" noChangeArrowheads="1"/>
          </p:cNvSpPr>
          <p:nvPr>
            <p:ph type="sldNum" idx="10"/>
          </p:nvPr>
        </p:nvSpPr>
        <p:spPr>
          <a:ln/>
        </p:spPr>
        <p:txBody>
          <a:bodyPr/>
          <a:lstStyle>
            <a:lvl1pPr>
              <a:defRPr/>
            </a:lvl1pPr>
          </a:lstStyle>
          <a:p>
            <a:pPr>
              <a:defRPr/>
            </a:pPr>
            <a:fld id="{0DB66209-DED4-436F-88AD-91C61C804013}" type="slidenum">
              <a:rPr lang="en-GB"/>
              <a:pPr>
                <a:defRPr/>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6"/>
          <p:cNvSpPr>
            <a:spLocks noGrp="1" noChangeArrowheads="1"/>
          </p:cNvSpPr>
          <p:nvPr>
            <p:ph type="sldNum" idx="10"/>
          </p:nvPr>
        </p:nvSpPr>
        <p:spPr>
          <a:ln/>
        </p:spPr>
        <p:txBody>
          <a:bodyPr/>
          <a:lstStyle>
            <a:lvl1pPr>
              <a:defRPr/>
            </a:lvl1pPr>
          </a:lstStyle>
          <a:p>
            <a:pPr>
              <a:defRPr/>
            </a:pPr>
            <a:fld id="{E5B52362-9728-45F2-9188-80C7643C1CD6}" type="slidenum">
              <a:rPr lang="en-GB"/>
              <a:pPr>
                <a:defRPr/>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34163" y="274638"/>
            <a:ext cx="2058987" cy="5626100"/>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24563" cy="562610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6"/>
          <p:cNvSpPr>
            <a:spLocks noGrp="1" noChangeArrowheads="1"/>
          </p:cNvSpPr>
          <p:nvPr>
            <p:ph type="sldNum" idx="10"/>
          </p:nvPr>
        </p:nvSpPr>
        <p:spPr>
          <a:ln/>
        </p:spPr>
        <p:txBody>
          <a:bodyPr/>
          <a:lstStyle>
            <a:lvl1pPr>
              <a:defRPr/>
            </a:lvl1pPr>
          </a:lstStyle>
          <a:p>
            <a:pPr>
              <a:defRPr/>
            </a:pPr>
            <a:fld id="{19CE7492-E80E-4D9C-8EE7-7301D18908D9}" type="slidenum">
              <a:rPr lang="en-GB"/>
              <a:pPr>
                <a:defRPr/>
              </a:pPr>
              <a:t>‹#›</a:t>
            </a:fld>
            <a:endParaRPr lang="en-GB"/>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Заголовок и таблиц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4838" cy="1138237"/>
          </a:xfrm>
        </p:spPr>
        <p:txBody>
          <a:bodyPr/>
          <a:lstStyle/>
          <a:p>
            <a:r>
              <a:rPr lang="ru-RU" smtClean="0"/>
              <a:t>Образец заголовка</a:t>
            </a:r>
            <a:endParaRPr lang="ru-RU"/>
          </a:p>
        </p:txBody>
      </p:sp>
      <p:sp>
        <p:nvSpPr>
          <p:cNvPr id="3" name="Таблица 2"/>
          <p:cNvSpPr>
            <a:spLocks noGrp="1"/>
          </p:cNvSpPr>
          <p:nvPr>
            <p:ph type="tbl" idx="1"/>
          </p:nvPr>
        </p:nvSpPr>
        <p:spPr>
          <a:xfrm>
            <a:off x="468313" y="1628775"/>
            <a:ext cx="8224837" cy="4271963"/>
          </a:xfrm>
        </p:spPr>
        <p:txBody>
          <a:bodyPr/>
          <a:lstStyle/>
          <a:p>
            <a:pPr lvl="0"/>
            <a:endParaRPr lang="ru-RU" noProof="0"/>
          </a:p>
        </p:txBody>
      </p:sp>
      <p:sp>
        <p:nvSpPr>
          <p:cNvPr id="4" name="Rectangle 6"/>
          <p:cNvSpPr>
            <a:spLocks noGrp="1" noChangeArrowheads="1"/>
          </p:cNvSpPr>
          <p:nvPr>
            <p:ph type="sldNum" idx="10"/>
          </p:nvPr>
        </p:nvSpPr>
        <p:spPr>
          <a:ln/>
        </p:spPr>
        <p:txBody>
          <a:bodyPr/>
          <a:lstStyle>
            <a:lvl1pPr>
              <a:defRPr/>
            </a:lvl1pPr>
          </a:lstStyle>
          <a:p>
            <a:pPr>
              <a:defRPr/>
            </a:pPr>
            <a:fld id="{9FB1F9D1-463B-4884-A0BA-CA5BA04FD0D4}" type="slidenum">
              <a:rPr lang="en-GB"/>
              <a:pPr>
                <a:defRPr/>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C0C0C0"/>
            </a:gs>
            <a:gs pos="100000">
              <a:srgbClr val="FFFFFF"/>
            </a:gs>
          </a:gsLst>
          <a:lin ang="5400000" scaled="1"/>
        </a:gradFill>
        <a:effectLst/>
      </p:bgPr>
    </p:bg>
    <p:spTree>
      <p:nvGrpSpPr>
        <p:cNvPr id="1" name=""/>
        <p:cNvGrpSpPr/>
        <p:nvPr/>
      </p:nvGrpSpPr>
      <p:grpSpPr>
        <a:xfrm>
          <a:off x="0" y="0"/>
          <a:ext cx="0" cy="0"/>
          <a:chOff x="0" y="0"/>
          <a:chExt cx="0" cy="0"/>
        </a:xfrm>
      </p:grpSpPr>
      <p:pic>
        <p:nvPicPr>
          <p:cNvPr id="1026" name="Picture 1"/>
          <p:cNvPicPr>
            <a:picLocks noChangeAspect="1" noChangeArrowheads="1"/>
          </p:cNvPicPr>
          <p:nvPr/>
        </p:nvPicPr>
        <p:blipFill>
          <a:blip r:embed="rId14" cstate="print">
            <a:lum bright="12000" contrast="-12000"/>
          </a:blip>
          <a:srcRect/>
          <a:stretch>
            <a:fillRect/>
          </a:stretch>
        </p:blipFill>
        <p:spPr bwMode="auto">
          <a:xfrm>
            <a:off x="1979613" y="333375"/>
            <a:ext cx="5254625" cy="5500688"/>
          </a:xfrm>
          <a:prstGeom prst="rect">
            <a:avLst/>
          </a:prstGeom>
          <a:noFill/>
          <a:ln w="9525">
            <a:noFill/>
            <a:round/>
            <a:headEnd/>
            <a:tailEnd/>
          </a:ln>
        </p:spPr>
      </p:pic>
      <p:sp>
        <p:nvSpPr>
          <p:cNvPr id="2" name="Rectangle 2"/>
          <p:cNvSpPr>
            <a:spLocks noChangeArrowheads="1"/>
          </p:cNvSpPr>
          <p:nvPr/>
        </p:nvSpPr>
        <p:spPr bwMode="auto">
          <a:xfrm>
            <a:off x="0" y="6021388"/>
            <a:ext cx="9131300" cy="836612"/>
          </a:xfrm>
          <a:prstGeom prst="rect">
            <a:avLst/>
          </a:prstGeom>
          <a:gradFill rotWithShape="0">
            <a:gsLst>
              <a:gs pos="0">
                <a:srgbClr val="741F2C"/>
              </a:gs>
              <a:gs pos="100000">
                <a:srgbClr val="9D2B3C"/>
              </a:gs>
            </a:gsLst>
            <a:lin ang="5400000" scaled="1"/>
          </a:gradFill>
          <a:ln w="12600">
            <a:solidFill>
              <a:srgbClr val="808080"/>
            </a:solidFill>
            <a:miter lim="800000"/>
            <a:headEnd/>
            <a:tailEnd/>
          </a:ln>
          <a:effectLst/>
        </p:spPr>
        <p:txBody>
          <a:bodyPr wrap="none" anchor="ctr"/>
          <a:lstStyle/>
          <a:p>
            <a:pPr algn="l">
              <a:defRPr/>
            </a:pPr>
            <a:endParaRPr lang="ru-RU"/>
          </a:p>
        </p:txBody>
      </p:sp>
      <p:sp>
        <p:nvSpPr>
          <p:cNvPr id="1028" name="Rectangle 3"/>
          <p:cNvSpPr>
            <a:spLocks noGrp="1" noChangeArrowheads="1"/>
          </p:cNvSpPr>
          <p:nvPr>
            <p:ph type="title"/>
          </p:nvPr>
        </p:nvSpPr>
        <p:spPr bwMode="auto">
          <a:xfrm>
            <a:off x="457200" y="274638"/>
            <a:ext cx="8224838" cy="1138237"/>
          </a:xfrm>
          <a:prstGeom prst="rect">
            <a:avLst/>
          </a:prstGeom>
          <a:noFill/>
          <a:ln w="9525">
            <a:noFill/>
            <a:round/>
            <a:headEnd/>
            <a:tailEnd/>
          </a:ln>
        </p:spPr>
        <p:txBody>
          <a:bodyPr vert="horz" wrap="square" lIns="90000" tIns="46800" rIns="90000" bIns="46800" numCol="1" anchor="ctr" anchorCtr="0" compatLnSpc="1">
            <a:prstTxWarp prst="textNoShape">
              <a:avLst/>
            </a:prstTxWarp>
          </a:bodyPr>
          <a:lstStyle/>
          <a:p>
            <a:pPr lvl="0"/>
            <a:r>
              <a:rPr lang="en-GB" smtClean="0"/>
              <a:t>Click to edit the title text format</a:t>
            </a:r>
          </a:p>
        </p:txBody>
      </p:sp>
      <p:sp>
        <p:nvSpPr>
          <p:cNvPr id="1029" name="Rectangle 4"/>
          <p:cNvSpPr>
            <a:spLocks noGrp="1" noChangeArrowheads="1"/>
          </p:cNvSpPr>
          <p:nvPr>
            <p:ph type="body" idx="1"/>
          </p:nvPr>
        </p:nvSpPr>
        <p:spPr bwMode="auto">
          <a:xfrm>
            <a:off x="468313" y="1628775"/>
            <a:ext cx="8224837" cy="4271963"/>
          </a:xfrm>
          <a:prstGeom prst="rect">
            <a:avLst/>
          </a:prstGeom>
          <a:noFill/>
          <a:ln w="9525">
            <a:noFill/>
            <a:round/>
            <a:headEnd/>
            <a:tailEnd/>
          </a:ln>
        </p:spPr>
        <p:txBody>
          <a:bodyPr vert="horz" wrap="square" lIns="90000" tIns="46800" rIns="90000" bIns="46800" numCol="1" anchor="t" anchorCtr="0" compatLnSpc="1">
            <a:prstTxWarp prst="textNoShape">
              <a:avLst/>
            </a:prstTxWarp>
          </a:bodyPr>
          <a:lstStyle/>
          <a:p>
            <a:pPr lvl="0"/>
            <a:r>
              <a:rPr lang="en-GB" smtClean="0"/>
              <a:t>Click to edit the outline text format</a:t>
            </a:r>
          </a:p>
          <a:p>
            <a:pPr lvl="1"/>
            <a:r>
              <a:rPr lang="en-GB" smtClean="0"/>
              <a:t>Second Outline Level</a:t>
            </a:r>
          </a:p>
          <a:p>
            <a:pPr lvl="2"/>
            <a:r>
              <a:rPr lang="en-GB" smtClean="0"/>
              <a:t>Third Outline Level</a:t>
            </a:r>
          </a:p>
          <a:p>
            <a:pPr lvl="3"/>
            <a:r>
              <a:rPr lang="en-GB" smtClean="0"/>
              <a:t>Fourth Outline Level</a:t>
            </a:r>
          </a:p>
          <a:p>
            <a:pPr lvl="4"/>
            <a:r>
              <a:rPr lang="en-GB" smtClean="0"/>
              <a:t>Fifth Outline Level</a:t>
            </a:r>
          </a:p>
          <a:p>
            <a:pPr lvl="4"/>
            <a:r>
              <a:rPr lang="en-GB" smtClean="0"/>
              <a:t>Sixth Outline Level</a:t>
            </a:r>
          </a:p>
          <a:p>
            <a:pPr lvl="4"/>
            <a:r>
              <a:rPr lang="en-GB" smtClean="0"/>
              <a:t>Seventh Outline Level</a:t>
            </a:r>
          </a:p>
          <a:p>
            <a:pPr lvl="4"/>
            <a:r>
              <a:rPr lang="en-GB" smtClean="0"/>
              <a:t>Eighth Outline Level</a:t>
            </a:r>
          </a:p>
          <a:p>
            <a:pPr lvl="4"/>
            <a:r>
              <a:rPr lang="en-GB" smtClean="0"/>
              <a:t>Ninth Outline Level</a:t>
            </a:r>
          </a:p>
        </p:txBody>
      </p:sp>
      <p:sp>
        <p:nvSpPr>
          <p:cNvPr id="3" name="Text Box 5"/>
          <p:cNvSpPr txBox="1">
            <a:spLocks noChangeArrowheads="1"/>
          </p:cNvSpPr>
          <p:nvPr/>
        </p:nvSpPr>
        <p:spPr bwMode="auto">
          <a:xfrm>
            <a:off x="5292725" y="6092825"/>
            <a:ext cx="2087563" cy="649288"/>
          </a:xfrm>
          <a:prstGeom prst="rect">
            <a:avLst/>
          </a:prstGeom>
          <a:noFill/>
          <a:ln w="9525">
            <a:noFill/>
            <a:round/>
            <a:headEnd/>
            <a:tailEnd/>
          </a:ln>
          <a:effectLst/>
        </p:spPr>
        <p:txBody>
          <a:bodyPr wrap="none" anchor="ctr"/>
          <a:lstStyle/>
          <a:p>
            <a:pPr algn="l">
              <a:defRPr/>
            </a:pPr>
            <a:endParaRPr lang="ru-RU"/>
          </a:p>
        </p:txBody>
      </p:sp>
      <p:sp>
        <p:nvSpPr>
          <p:cNvPr id="1030" name="Rectangle 6"/>
          <p:cNvSpPr>
            <a:spLocks noGrp="1" noChangeArrowheads="1"/>
          </p:cNvSpPr>
          <p:nvPr>
            <p:ph type="sldNum"/>
          </p:nvPr>
        </p:nvSpPr>
        <p:spPr bwMode="auto">
          <a:xfrm>
            <a:off x="7740650" y="6245225"/>
            <a:ext cx="941388" cy="471488"/>
          </a:xfrm>
          <a:prstGeom prst="rect">
            <a:avLst/>
          </a:prstGeom>
          <a:noFill/>
          <a:ln w="9525">
            <a:noFill/>
            <a:round/>
            <a:headEnd/>
            <a:tailEnd/>
          </a:ln>
          <a:effectLst/>
        </p:spPr>
        <p:txBody>
          <a:bodyPr vert="horz" wrap="square" lIns="90000" tIns="46800" rIns="90000" bIns="46800" numCol="1" anchor="t" anchorCtr="0" compatLnSpc="1">
            <a:prstTxWarp prst="textNoShape">
              <a:avLst/>
            </a:prstTxWarp>
          </a:bodyPr>
          <a:lstStyle>
            <a:lvl1pPr algn="l">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defRPr>
            </a:lvl1pPr>
          </a:lstStyle>
          <a:p>
            <a:pPr>
              <a:defRPr/>
            </a:pPr>
            <a:fld id="{A2EE1074-3217-44D2-B9AB-6BAF1BF24871}" type="slidenum">
              <a:rPr lang="en-GB"/>
              <a:pPr>
                <a:defRPr/>
              </a:pPr>
              <a:t>‹#›</a:t>
            </a:fld>
            <a:endParaRPr lang="en-GB"/>
          </a:p>
        </p:txBody>
      </p:sp>
      <p:sp>
        <p:nvSpPr>
          <p:cNvPr id="1031" name="Rectangle 7"/>
          <p:cNvSpPr>
            <a:spLocks noChangeArrowheads="1"/>
          </p:cNvSpPr>
          <p:nvPr/>
        </p:nvSpPr>
        <p:spPr bwMode="auto">
          <a:xfrm>
            <a:off x="0" y="3067050"/>
            <a:ext cx="9144000" cy="1588"/>
          </a:xfrm>
          <a:prstGeom prst="rect">
            <a:avLst/>
          </a:prstGeom>
          <a:noFill/>
          <a:ln w="9525">
            <a:noFill/>
            <a:round/>
            <a:headEnd/>
            <a:tailEnd/>
          </a:ln>
          <a:effectLst/>
        </p:spPr>
        <p:txBody>
          <a:bodyPr wrap="none" anchor="ctr"/>
          <a:lstStyle/>
          <a:p>
            <a:pPr algn="l">
              <a:defRPr/>
            </a:pPr>
            <a:endParaRPr lang="ru-RU"/>
          </a:p>
        </p:txBody>
      </p:sp>
      <p:pic>
        <p:nvPicPr>
          <p:cNvPr id="1033" name="Picture 8"/>
          <p:cNvPicPr>
            <a:picLocks noChangeAspect="1" noChangeArrowheads="1"/>
          </p:cNvPicPr>
          <p:nvPr/>
        </p:nvPicPr>
        <p:blipFill>
          <a:blip r:embed="rId15" cstate="print"/>
          <a:srcRect/>
          <a:stretch>
            <a:fillRect/>
          </a:stretch>
        </p:blipFill>
        <p:spPr bwMode="auto">
          <a:xfrm>
            <a:off x="4138613" y="6021388"/>
            <a:ext cx="863600" cy="749300"/>
          </a:xfrm>
          <a:prstGeom prst="rect">
            <a:avLst/>
          </a:prstGeom>
          <a:noFill/>
          <a:ln w="9525">
            <a:noFill/>
            <a:round/>
            <a:headEnd/>
            <a:tailEnd/>
          </a:ln>
        </p:spPr>
      </p:pic>
      <p:sp>
        <p:nvSpPr>
          <p:cNvPr id="4" name="Rectangle 9"/>
          <p:cNvSpPr>
            <a:spLocks noChangeArrowheads="1"/>
          </p:cNvSpPr>
          <p:nvPr/>
        </p:nvSpPr>
        <p:spPr bwMode="auto">
          <a:xfrm>
            <a:off x="7938" y="0"/>
            <a:ext cx="9131300" cy="150813"/>
          </a:xfrm>
          <a:prstGeom prst="rect">
            <a:avLst/>
          </a:prstGeom>
          <a:solidFill>
            <a:srgbClr val="9D2B3C"/>
          </a:solidFill>
          <a:ln w="12600">
            <a:solidFill>
              <a:srgbClr val="808080"/>
            </a:solidFill>
            <a:miter lim="800000"/>
            <a:headEnd/>
            <a:tailEnd/>
          </a:ln>
          <a:effectLst/>
        </p:spPr>
        <p:txBody>
          <a:bodyPr wrap="none" anchor="ctr"/>
          <a:lstStyle/>
          <a:p>
            <a:pPr algn="l">
              <a:defRPr/>
            </a:pPr>
            <a:endParaRPr lang="ru-RU"/>
          </a:p>
        </p:txBody>
      </p:sp>
      <p:sp>
        <p:nvSpPr>
          <p:cNvPr id="1034" name="Line 10"/>
          <p:cNvSpPr>
            <a:spLocks noChangeShapeType="1"/>
          </p:cNvSpPr>
          <p:nvPr/>
        </p:nvSpPr>
        <p:spPr bwMode="auto">
          <a:xfrm>
            <a:off x="3175" y="5964238"/>
            <a:ext cx="9136063" cy="1587"/>
          </a:xfrm>
          <a:prstGeom prst="line">
            <a:avLst/>
          </a:prstGeom>
          <a:noFill/>
          <a:ln w="9360">
            <a:solidFill>
              <a:srgbClr val="808080"/>
            </a:solidFill>
            <a:miter lim="800000"/>
            <a:headEnd/>
            <a:tailEnd/>
          </a:ln>
          <a:effectLst/>
        </p:spPr>
        <p:txBody>
          <a:bodyPr/>
          <a:lstStyle/>
          <a:p>
            <a:pPr algn="l">
              <a:defRPr/>
            </a:pPr>
            <a:endParaRPr lang="ru-RU"/>
          </a:p>
        </p:txBody>
      </p:sp>
      <p:sp>
        <p:nvSpPr>
          <p:cNvPr id="1035" name="Line 11"/>
          <p:cNvSpPr>
            <a:spLocks noChangeShapeType="1"/>
          </p:cNvSpPr>
          <p:nvPr/>
        </p:nvSpPr>
        <p:spPr bwMode="auto">
          <a:xfrm>
            <a:off x="-3175" y="200025"/>
            <a:ext cx="9136063" cy="1588"/>
          </a:xfrm>
          <a:prstGeom prst="line">
            <a:avLst/>
          </a:prstGeom>
          <a:noFill/>
          <a:ln w="3240">
            <a:solidFill>
              <a:srgbClr val="808080"/>
            </a:solidFill>
            <a:miter lim="800000"/>
            <a:headEnd/>
            <a:tailEnd/>
          </a:ln>
          <a:effectLst/>
        </p:spPr>
        <p:txBody>
          <a:bodyPr/>
          <a:lstStyle/>
          <a:p>
            <a:pPr algn="l">
              <a:defRPr/>
            </a:pPr>
            <a:endParaRPr lang="ru-RU"/>
          </a:p>
        </p:txBody>
      </p:sp>
      <p:sp>
        <p:nvSpPr>
          <p:cNvPr id="1036" name="Line 12"/>
          <p:cNvSpPr>
            <a:spLocks noChangeShapeType="1"/>
          </p:cNvSpPr>
          <p:nvPr/>
        </p:nvSpPr>
        <p:spPr bwMode="auto">
          <a:xfrm>
            <a:off x="7938" y="5984875"/>
            <a:ext cx="9136062" cy="1588"/>
          </a:xfrm>
          <a:prstGeom prst="line">
            <a:avLst/>
          </a:prstGeom>
          <a:noFill/>
          <a:ln w="31680">
            <a:solidFill>
              <a:srgbClr val="FFFFFF"/>
            </a:solidFill>
            <a:miter lim="800000"/>
            <a:headEnd/>
            <a:tailEnd/>
          </a:ln>
          <a:effectLst/>
        </p:spPr>
        <p:txBody>
          <a:bodyPr/>
          <a:lstStyle/>
          <a:p>
            <a:pPr algn="l">
              <a:defRPr/>
            </a:pPr>
            <a:endParaRPr lang="ru-RU"/>
          </a:p>
        </p:txBody>
      </p:sp>
      <p:sp>
        <p:nvSpPr>
          <p:cNvPr id="1037" name="Text Box 13"/>
          <p:cNvSpPr txBox="1">
            <a:spLocks noChangeArrowheads="1"/>
          </p:cNvSpPr>
          <p:nvPr/>
        </p:nvSpPr>
        <p:spPr bwMode="auto">
          <a:xfrm>
            <a:off x="179388" y="6092825"/>
            <a:ext cx="3960812" cy="733425"/>
          </a:xfrm>
          <a:prstGeom prst="rect">
            <a:avLst/>
          </a:prstGeom>
          <a:noFill/>
          <a:ln w="9525">
            <a:noFill/>
            <a:round/>
            <a:headEnd/>
            <a:tailEnd/>
          </a:ln>
          <a:effectLst/>
        </p:spPr>
        <p:txBody>
          <a:bodyPr lIns="90000" tIns="46800" rIns="90000" bIns="46800">
            <a:spAutoFit/>
          </a:bodyPr>
          <a:lstStyle/>
          <a:p>
            <a:pPr algn="ct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ru-RU" sz="1400" b="1" i="1">
                <a:solidFill>
                  <a:srgbClr val="FFFFFF"/>
                </a:solidFill>
              </a:rPr>
              <a:t>Федеральная служба по ветеринарному и фитосанитарному надзору (Россельхознадзор)</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ftr="0" dt="0"/>
  <p:txStyles>
    <p:titleStyle>
      <a:lvl1pPr algn="ctr" defTabSz="449263" rtl="0" eaLnBrk="0" fontAlgn="base" hangingPunct="0">
        <a:spcBef>
          <a:spcPct val="0"/>
        </a:spcBef>
        <a:spcAft>
          <a:spcPct val="0"/>
        </a:spcAft>
        <a:buClr>
          <a:srgbClr val="000000"/>
        </a:buClr>
        <a:buSzPct val="100000"/>
        <a:buFont typeface="Times New Roman" pitchFamily="18" charset="0"/>
        <a:defRPr sz="4400">
          <a:solidFill>
            <a:srgbClr val="601A24"/>
          </a:solidFill>
          <a:latin typeface="+mj-lt"/>
          <a:ea typeface="+mj-ea"/>
          <a:cs typeface="+mj-cs"/>
        </a:defRPr>
      </a:lvl1pPr>
      <a:lvl2pPr algn="ctr" defTabSz="449263" rtl="0" eaLnBrk="0" fontAlgn="base" hangingPunct="0">
        <a:spcBef>
          <a:spcPct val="0"/>
        </a:spcBef>
        <a:spcAft>
          <a:spcPct val="0"/>
        </a:spcAft>
        <a:buClr>
          <a:srgbClr val="000000"/>
        </a:buClr>
        <a:buSzPct val="100000"/>
        <a:buFont typeface="Times New Roman" pitchFamily="18" charset="0"/>
        <a:defRPr sz="4400">
          <a:solidFill>
            <a:srgbClr val="601A24"/>
          </a:solidFill>
          <a:latin typeface="Arial" charset="0"/>
        </a:defRPr>
      </a:lvl2pPr>
      <a:lvl3pPr algn="ctr" defTabSz="449263" rtl="0" eaLnBrk="0" fontAlgn="base" hangingPunct="0">
        <a:spcBef>
          <a:spcPct val="0"/>
        </a:spcBef>
        <a:spcAft>
          <a:spcPct val="0"/>
        </a:spcAft>
        <a:buClr>
          <a:srgbClr val="000000"/>
        </a:buClr>
        <a:buSzPct val="100000"/>
        <a:buFont typeface="Times New Roman" pitchFamily="18" charset="0"/>
        <a:defRPr sz="4400">
          <a:solidFill>
            <a:srgbClr val="601A24"/>
          </a:solidFill>
          <a:latin typeface="Arial" charset="0"/>
        </a:defRPr>
      </a:lvl3pPr>
      <a:lvl4pPr algn="ctr" defTabSz="449263" rtl="0" eaLnBrk="0" fontAlgn="base" hangingPunct="0">
        <a:spcBef>
          <a:spcPct val="0"/>
        </a:spcBef>
        <a:spcAft>
          <a:spcPct val="0"/>
        </a:spcAft>
        <a:buClr>
          <a:srgbClr val="000000"/>
        </a:buClr>
        <a:buSzPct val="100000"/>
        <a:buFont typeface="Times New Roman" pitchFamily="18" charset="0"/>
        <a:defRPr sz="4400">
          <a:solidFill>
            <a:srgbClr val="601A24"/>
          </a:solidFill>
          <a:latin typeface="Arial" charset="0"/>
        </a:defRPr>
      </a:lvl4pPr>
      <a:lvl5pPr algn="ctr" defTabSz="449263" rtl="0" eaLnBrk="0" fontAlgn="base" hangingPunct="0">
        <a:spcBef>
          <a:spcPct val="0"/>
        </a:spcBef>
        <a:spcAft>
          <a:spcPct val="0"/>
        </a:spcAft>
        <a:buClr>
          <a:srgbClr val="000000"/>
        </a:buClr>
        <a:buSzPct val="100000"/>
        <a:buFont typeface="Times New Roman" pitchFamily="18" charset="0"/>
        <a:defRPr sz="4400">
          <a:solidFill>
            <a:srgbClr val="601A24"/>
          </a:solidFill>
          <a:latin typeface="Arial" charset="0"/>
        </a:defRPr>
      </a:lvl5pPr>
      <a:lvl6pPr marL="2514600" indent="-228600" algn="ctr" defTabSz="449263" rtl="0" fontAlgn="base">
        <a:spcBef>
          <a:spcPct val="0"/>
        </a:spcBef>
        <a:spcAft>
          <a:spcPct val="0"/>
        </a:spcAft>
        <a:buClr>
          <a:srgbClr val="000000"/>
        </a:buClr>
        <a:buSzPct val="100000"/>
        <a:buFont typeface="Times New Roman" pitchFamily="18" charset="0"/>
        <a:defRPr sz="4400">
          <a:solidFill>
            <a:srgbClr val="601A24"/>
          </a:solidFill>
          <a:latin typeface="Arial" charset="0"/>
        </a:defRPr>
      </a:lvl6pPr>
      <a:lvl7pPr marL="2971800" indent="-228600" algn="ctr" defTabSz="449263" rtl="0" fontAlgn="base">
        <a:spcBef>
          <a:spcPct val="0"/>
        </a:spcBef>
        <a:spcAft>
          <a:spcPct val="0"/>
        </a:spcAft>
        <a:buClr>
          <a:srgbClr val="000000"/>
        </a:buClr>
        <a:buSzPct val="100000"/>
        <a:buFont typeface="Times New Roman" pitchFamily="18" charset="0"/>
        <a:defRPr sz="4400">
          <a:solidFill>
            <a:srgbClr val="601A24"/>
          </a:solidFill>
          <a:latin typeface="Arial" charset="0"/>
        </a:defRPr>
      </a:lvl7pPr>
      <a:lvl8pPr marL="3429000" indent="-228600" algn="ctr" defTabSz="449263" rtl="0" fontAlgn="base">
        <a:spcBef>
          <a:spcPct val="0"/>
        </a:spcBef>
        <a:spcAft>
          <a:spcPct val="0"/>
        </a:spcAft>
        <a:buClr>
          <a:srgbClr val="000000"/>
        </a:buClr>
        <a:buSzPct val="100000"/>
        <a:buFont typeface="Times New Roman" pitchFamily="18" charset="0"/>
        <a:defRPr sz="4400">
          <a:solidFill>
            <a:srgbClr val="601A24"/>
          </a:solidFill>
          <a:latin typeface="Arial" charset="0"/>
        </a:defRPr>
      </a:lvl8pPr>
      <a:lvl9pPr marL="3886200" indent="-228600" algn="ctr" defTabSz="449263" rtl="0" fontAlgn="base">
        <a:spcBef>
          <a:spcPct val="0"/>
        </a:spcBef>
        <a:spcAft>
          <a:spcPct val="0"/>
        </a:spcAft>
        <a:buClr>
          <a:srgbClr val="000000"/>
        </a:buClr>
        <a:buSzPct val="100000"/>
        <a:buFont typeface="Times New Roman" pitchFamily="18" charset="0"/>
        <a:defRPr sz="4400">
          <a:solidFill>
            <a:srgbClr val="601A24"/>
          </a:solidFill>
          <a:latin typeface="Arial" charset="0"/>
        </a:defRPr>
      </a:lvl9pPr>
    </p:titleStyle>
    <p:bodyStyle>
      <a:lvl1pPr marL="342900" indent="-342900" algn="l" defTabSz="449263" rtl="0" eaLnBrk="0" fontAlgn="base" hangingPunct="0">
        <a:spcBef>
          <a:spcPts val="800"/>
        </a:spcBef>
        <a:spcAft>
          <a:spcPct val="0"/>
        </a:spcAft>
        <a:buClr>
          <a:srgbClr val="000000"/>
        </a:buClr>
        <a:buSzPct val="100000"/>
        <a:buFont typeface="Times New Roman" pitchFamily="18" charset="0"/>
        <a:defRPr sz="3200">
          <a:solidFill>
            <a:srgbClr val="601A24"/>
          </a:solidFill>
          <a:latin typeface="+mn-lt"/>
          <a:ea typeface="+mn-ea"/>
          <a:cs typeface="+mn-cs"/>
        </a:defRPr>
      </a:lvl1pPr>
      <a:lvl2pPr marL="742950" indent="-285750" algn="l" defTabSz="449263" rtl="0" eaLnBrk="0" fontAlgn="base" hangingPunct="0">
        <a:spcBef>
          <a:spcPts val="700"/>
        </a:spcBef>
        <a:spcAft>
          <a:spcPct val="0"/>
        </a:spcAft>
        <a:buClr>
          <a:srgbClr val="000000"/>
        </a:buClr>
        <a:buSzPct val="100000"/>
        <a:buFont typeface="Times New Roman" pitchFamily="18" charset="0"/>
        <a:defRPr sz="2800">
          <a:solidFill>
            <a:srgbClr val="601A24"/>
          </a:solidFill>
          <a:latin typeface="+mn-lt"/>
        </a:defRPr>
      </a:lvl2pPr>
      <a:lvl3pPr marL="1143000" indent="-228600" algn="l" defTabSz="449263" rtl="0" eaLnBrk="0" fontAlgn="base" hangingPunct="0">
        <a:spcBef>
          <a:spcPts val="600"/>
        </a:spcBef>
        <a:spcAft>
          <a:spcPct val="0"/>
        </a:spcAft>
        <a:buClr>
          <a:srgbClr val="000000"/>
        </a:buClr>
        <a:buSzPct val="100000"/>
        <a:buFont typeface="Times New Roman" pitchFamily="18" charset="0"/>
        <a:defRPr sz="2400">
          <a:solidFill>
            <a:srgbClr val="601A24"/>
          </a:solidFill>
          <a:latin typeface="+mn-lt"/>
        </a:defRPr>
      </a:lvl3pPr>
      <a:lvl4pPr marL="1600200" indent="-228600" algn="l" defTabSz="449263" rtl="0" eaLnBrk="0" fontAlgn="base" hangingPunct="0">
        <a:spcBef>
          <a:spcPts val="500"/>
        </a:spcBef>
        <a:spcAft>
          <a:spcPct val="0"/>
        </a:spcAft>
        <a:buClr>
          <a:srgbClr val="000000"/>
        </a:buClr>
        <a:buSzPct val="100000"/>
        <a:buFont typeface="Times New Roman" pitchFamily="18" charset="0"/>
        <a:defRPr sz="2000">
          <a:solidFill>
            <a:srgbClr val="601A24"/>
          </a:solidFill>
          <a:latin typeface="+mn-lt"/>
        </a:defRPr>
      </a:lvl4pPr>
      <a:lvl5pPr marL="2057400" indent="-228600" algn="l" defTabSz="449263" rtl="0" eaLnBrk="0" fontAlgn="base" hangingPunct="0">
        <a:spcBef>
          <a:spcPts val="500"/>
        </a:spcBef>
        <a:spcAft>
          <a:spcPct val="0"/>
        </a:spcAft>
        <a:buClr>
          <a:srgbClr val="000000"/>
        </a:buClr>
        <a:buSzPct val="100000"/>
        <a:buFont typeface="Times New Roman" pitchFamily="18" charset="0"/>
        <a:defRPr sz="2000">
          <a:solidFill>
            <a:srgbClr val="601A24"/>
          </a:solidFill>
          <a:latin typeface="+mn-lt"/>
        </a:defRPr>
      </a:lvl5pPr>
      <a:lvl6pPr marL="2514600" indent="-228600" algn="l" defTabSz="449263" rtl="0" fontAlgn="base">
        <a:spcBef>
          <a:spcPts val="500"/>
        </a:spcBef>
        <a:spcAft>
          <a:spcPct val="0"/>
        </a:spcAft>
        <a:buClr>
          <a:srgbClr val="000000"/>
        </a:buClr>
        <a:buSzPct val="100000"/>
        <a:buFont typeface="Times New Roman" pitchFamily="18" charset="0"/>
        <a:defRPr sz="2000">
          <a:solidFill>
            <a:srgbClr val="601A24"/>
          </a:solidFill>
          <a:latin typeface="+mn-lt"/>
        </a:defRPr>
      </a:lvl6pPr>
      <a:lvl7pPr marL="2971800" indent="-228600" algn="l" defTabSz="449263" rtl="0" fontAlgn="base">
        <a:spcBef>
          <a:spcPts val="500"/>
        </a:spcBef>
        <a:spcAft>
          <a:spcPct val="0"/>
        </a:spcAft>
        <a:buClr>
          <a:srgbClr val="000000"/>
        </a:buClr>
        <a:buSzPct val="100000"/>
        <a:buFont typeface="Times New Roman" pitchFamily="18" charset="0"/>
        <a:defRPr sz="2000">
          <a:solidFill>
            <a:srgbClr val="601A24"/>
          </a:solidFill>
          <a:latin typeface="+mn-lt"/>
        </a:defRPr>
      </a:lvl7pPr>
      <a:lvl8pPr marL="3429000" indent="-228600" algn="l" defTabSz="449263" rtl="0" fontAlgn="base">
        <a:spcBef>
          <a:spcPts val="500"/>
        </a:spcBef>
        <a:spcAft>
          <a:spcPct val="0"/>
        </a:spcAft>
        <a:buClr>
          <a:srgbClr val="000000"/>
        </a:buClr>
        <a:buSzPct val="100000"/>
        <a:buFont typeface="Times New Roman" pitchFamily="18" charset="0"/>
        <a:defRPr sz="2000">
          <a:solidFill>
            <a:srgbClr val="601A24"/>
          </a:solidFill>
          <a:latin typeface="+mn-lt"/>
        </a:defRPr>
      </a:lvl8pPr>
      <a:lvl9pPr marL="3886200" indent="-228600" algn="l" defTabSz="449263" rtl="0" fontAlgn="base">
        <a:spcBef>
          <a:spcPts val="500"/>
        </a:spcBef>
        <a:spcAft>
          <a:spcPct val="0"/>
        </a:spcAft>
        <a:buClr>
          <a:srgbClr val="000000"/>
        </a:buClr>
        <a:buSzPct val="100000"/>
        <a:buFont typeface="Times New Roman" pitchFamily="18" charset="0"/>
        <a:defRPr sz="2000">
          <a:solidFill>
            <a:srgbClr val="601A24"/>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 Id="rId4" Type="http://schemas.openxmlformats.org/officeDocument/2006/relationships/image" Target="../media/image1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Заголовок 3"/>
          <p:cNvSpPr>
            <a:spLocks noGrp="1"/>
          </p:cNvSpPr>
          <p:nvPr>
            <p:ph type="ctrTitle"/>
          </p:nvPr>
        </p:nvSpPr>
        <p:spPr>
          <a:xfrm>
            <a:off x="359532" y="728700"/>
            <a:ext cx="8604956" cy="4464495"/>
          </a:xfrm>
        </p:spPr>
        <p:txBody>
          <a:bodyPr/>
          <a:lstStyle/>
          <a:p>
            <a:r>
              <a:rPr lang="ru-RU" sz="4000" b="1" dirty="0" smtClean="0"/>
              <a:t>ОБЪЕКТЫ КАПИТАЛЬНОГО СТРОИТЕЛЬСТВА</a:t>
            </a:r>
            <a:br>
              <a:rPr lang="ru-RU" sz="4000" b="1" dirty="0" smtClean="0"/>
            </a:br>
            <a:endParaRPr lang="ru-RU" sz="4000" dirty="0" smtClean="0"/>
          </a:p>
        </p:txBody>
      </p:sp>
      <p:sp>
        <p:nvSpPr>
          <p:cNvPr id="2051" name="Содержимое 2"/>
          <p:cNvSpPr>
            <a:spLocks noGrp="1"/>
          </p:cNvSpPr>
          <p:nvPr>
            <p:ph type="subTitle" idx="1"/>
          </p:nvPr>
        </p:nvSpPr>
        <p:spPr>
          <a:xfrm>
            <a:off x="1358900" y="3830638"/>
            <a:ext cx="6400800" cy="1752600"/>
          </a:xfrm>
        </p:spPr>
        <p:txBody>
          <a:bodyPr/>
          <a:lstStyle/>
          <a:p>
            <a:pPr eaLnBrk="1" hangingPunct="1">
              <a:lnSpc>
                <a:spcPct val="80000"/>
              </a:lnSpc>
              <a:buFont typeface="Wingdings" pitchFamily="2" charset="2"/>
              <a:buNone/>
            </a:pPr>
            <a:r>
              <a:rPr lang="ru-RU" sz="2100" dirty="0" smtClean="0">
                <a:solidFill>
                  <a:srgbClr val="002060"/>
                </a:solidFill>
              </a:rPr>
              <a:t>		</a:t>
            </a:r>
            <a:endParaRPr lang="ru-RU" sz="2100" dirty="0" smtClean="0"/>
          </a:p>
          <a:p>
            <a:pPr eaLnBrk="1" hangingPunct="1"/>
            <a:endParaRPr lang="ru-RU" dirty="0" smtClean="0"/>
          </a:p>
        </p:txBody>
      </p:sp>
      <p:sp>
        <p:nvSpPr>
          <p:cNvPr id="4" name="Номер слайда 3"/>
          <p:cNvSpPr>
            <a:spLocks noGrp="1"/>
          </p:cNvSpPr>
          <p:nvPr>
            <p:ph type="sldNum" idx="10"/>
          </p:nvPr>
        </p:nvSpPr>
        <p:spPr/>
        <p:txBody>
          <a:bodyPr/>
          <a:lstStyle/>
          <a:p>
            <a:pPr>
              <a:defRPr/>
            </a:pPr>
            <a:fld id="{3B66C322-B17F-4D81-BCD4-446F3BA33637}" type="slidenum">
              <a:rPr lang="en-GB" smtClean="0"/>
              <a:pPr>
                <a:defRPr/>
              </a:pPr>
              <a:t>1</a:t>
            </a:fld>
            <a:endParaRPr lang="en-GB"/>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d.gracheva\Desktop\21.jpg"/>
          <p:cNvPicPr>
            <a:picLocks noChangeAspect="1" noChangeArrowheads="1"/>
          </p:cNvPicPr>
          <p:nvPr/>
        </p:nvPicPr>
        <p:blipFill>
          <a:blip r:embed="rId2" cstate="print"/>
          <a:srcRect/>
          <a:stretch>
            <a:fillRect/>
          </a:stretch>
        </p:blipFill>
        <p:spPr bwMode="auto">
          <a:xfrm>
            <a:off x="0" y="0"/>
            <a:ext cx="6408204" cy="3861048"/>
          </a:xfrm>
          <a:prstGeom prst="rect">
            <a:avLst/>
          </a:prstGeom>
          <a:noFill/>
        </p:spPr>
      </p:pic>
      <p:sp>
        <p:nvSpPr>
          <p:cNvPr id="4" name="Номер слайда 3"/>
          <p:cNvSpPr>
            <a:spLocks noGrp="1"/>
          </p:cNvSpPr>
          <p:nvPr>
            <p:ph type="sldNum" idx="10"/>
          </p:nvPr>
        </p:nvSpPr>
        <p:spPr/>
        <p:txBody>
          <a:bodyPr/>
          <a:lstStyle/>
          <a:p>
            <a:pPr>
              <a:defRPr/>
            </a:pPr>
            <a:fld id="{65318907-8DCF-4A85-90EA-70AF299E718C}" type="slidenum">
              <a:rPr lang="en-GB" smtClean="0"/>
              <a:pPr>
                <a:defRPr/>
              </a:pPr>
              <a:t>2</a:t>
            </a:fld>
            <a:endParaRPr lang="en-GB"/>
          </a:p>
        </p:txBody>
      </p:sp>
      <p:pic>
        <p:nvPicPr>
          <p:cNvPr id="1030" name="Picture 6" descr="C:\Users\d.gracheva\Desktop\3.jpg"/>
          <p:cNvPicPr>
            <a:picLocks noGrp="1" noChangeAspect="1" noChangeArrowheads="1"/>
          </p:cNvPicPr>
          <p:nvPr>
            <p:ph idx="1"/>
          </p:nvPr>
        </p:nvPicPr>
        <p:blipFill>
          <a:blip r:embed="rId3" cstate="print"/>
          <a:srcRect/>
          <a:stretch>
            <a:fillRect/>
          </a:stretch>
        </p:blipFill>
        <p:spPr bwMode="auto">
          <a:xfrm>
            <a:off x="6356528" y="152636"/>
            <a:ext cx="2787472" cy="4343971"/>
          </a:xfrm>
          <a:prstGeom prst="rect">
            <a:avLst/>
          </a:prstGeom>
          <a:noFill/>
        </p:spPr>
      </p:pic>
      <p:pic>
        <p:nvPicPr>
          <p:cNvPr id="1031" name="Picture 7" descr="C:\Users\d.gracheva\Desktop\4.jpg"/>
          <p:cNvPicPr>
            <a:picLocks noChangeAspect="1" noChangeArrowheads="1"/>
          </p:cNvPicPr>
          <p:nvPr/>
        </p:nvPicPr>
        <p:blipFill>
          <a:blip r:embed="rId4" cstate="print"/>
          <a:srcRect/>
          <a:stretch>
            <a:fillRect/>
          </a:stretch>
        </p:blipFill>
        <p:spPr bwMode="auto">
          <a:xfrm>
            <a:off x="0" y="3356992"/>
            <a:ext cx="3076732" cy="2664296"/>
          </a:xfrm>
          <a:prstGeom prst="rect">
            <a:avLst/>
          </a:prstGeom>
          <a:noFill/>
        </p:spPr>
      </p:pic>
      <p:pic>
        <p:nvPicPr>
          <p:cNvPr id="1029" name="Picture 5" descr="C:\Users\d.gracheva\Desktop\2.jpg"/>
          <p:cNvPicPr>
            <a:picLocks noChangeAspect="1" noChangeArrowheads="1"/>
          </p:cNvPicPr>
          <p:nvPr/>
        </p:nvPicPr>
        <p:blipFill>
          <a:blip r:embed="rId5" cstate="print"/>
          <a:srcRect/>
          <a:stretch>
            <a:fillRect/>
          </a:stretch>
        </p:blipFill>
        <p:spPr bwMode="auto">
          <a:xfrm>
            <a:off x="3059832" y="3284984"/>
            <a:ext cx="3599892" cy="2772308"/>
          </a:xfrm>
          <a:prstGeom prst="rect">
            <a:avLst/>
          </a:prstGeom>
          <a:noFill/>
        </p:spPr>
      </p:pic>
      <p:sp>
        <p:nvSpPr>
          <p:cNvPr id="2" name="Заголовок 1"/>
          <p:cNvSpPr>
            <a:spLocks noGrp="1"/>
          </p:cNvSpPr>
          <p:nvPr>
            <p:ph type="title"/>
          </p:nvPr>
        </p:nvSpPr>
        <p:spPr>
          <a:xfrm>
            <a:off x="143508" y="188640"/>
            <a:ext cx="8856984" cy="828092"/>
          </a:xfrm>
        </p:spPr>
        <p:txBody>
          <a:bodyPr/>
          <a:lstStyle/>
          <a:p>
            <a:r>
              <a:rPr lang="ru-RU" sz="1800" b="1" dirty="0" smtClean="0">
                <a:solidFill>
                  <a:srgbClr val="92D050"/>
                </a:solidFill>
                <a:latin typeface="Times New Roman" pitchFamily="18" charset="0"/>
                <a:cs typeface="Times New Roman" pitchFamily="18" charset="0"/>
              </a:rPr>
              <a:t>Объекты капстроительства, в рамках Госпрограммы </a:t>
            </a:r>
            <a:br>
              <a:rPr lang="ru-RU" sz="1800" b="1" dirty="0" smtClean="0">
                <a:solidFill>
                  <a:srgbClr val="92D050"/>
                </a:solidFill>
                <a:latin typeface="Times New Roman" pitchFamily="18" charset="0"/>
                <a:cs typeface="Times New Roman" pitchFamily="18" charset="0"/>
              </a:rPr>
            </a:br>
            <a:r>
              <a:rPr lang="ru-RU" sz="1800" b="1" dirty="0" smtClean="0">
                <a:solidFill>
                  <a:srgbClr val="92D050"/>
                </a:solidFill>
                <a:latin typeface="Times New Roman" pitchFamily="18" charset="0"/>
                <a:cs typeface="Times New Roman" pitchFamily="18" charset="0"/>
              </a:rPr>
              <a:t>«Предупреждение распространения и ликвидация АЧС»</a:t>
            </a:r>
            <a:endParaRPr lang="ru-RU" sz="1800" dirty="0">
              <a:solidFill>
                <a:srgbClr val="92D050"/>
              </a:solidFill>
            </a:endParaRPr>
          </a:p>
        </p:txBody>
      </p:sp>
      <p:pic>
        <p:nvPicPr>
          <p:cNvPr id="15" name="Picture 3"/>
          <p:cNvPicPr>
            <a:picLocks noChangeAspect="1" noChangeArrowheads="1"/>
          </p:cNvPicPr>
          <p:nvPr/>
        </p:nvPicPr>
        <p:blipFill>
          <a:blip r:embed="rId6" cstate="print"/>
          <a:srcRect/>
          <a:stretch>
            <a:fillRect/>
          </a:stretch>
        </p:blipFill>
        <p:spPr bwMode="auto">
          <a:xfrm>
            <a:off x="6292483" y="3969060"/>
            <a:ext cx="2851517" cy="2088232"/>
          </a:xfrm>
          <a:prstGeom prst="rect">
            <a:avLst/>
          </a:prstGeom>
          <a:noFill/>
          <a:ln w="9525">
            <a:noFill/>
            <a:miter lim="800000"/>
            <a:headEnd/>
            <a:tailEnd/>
          </a:ln>
          <a:effec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4"/>
          <p:cNvSpPr>
            <a:spLocks noGrp="1" noChangeArrowheads="1"/>
          </p:cNvSpPr>
          <p:nvPr>
            <p:ph type="title"/>
          </p:nvPr>
        </p:nvSpPr>
        <p:spPr>
          <a:xfrm>
            <a:off x="179512" y="188912"/>
            <a:ext cx="8784976" cy="1331876"/>
          </a:xfrm>
        </p:spPr>
        <p:txBody>
          <a:bodyPr/>
          <a:lstStyle/>
          <a:p>
            <a:r>
              <a:rPr lang="ru-RU" sz="1800" b="1" dirty="0" smtClean="0"/>
              <a:t/>
            </a:r>
            <a:br>
              <a:rPr lang="ru-RU" sz="1800" b="1" dirty="0" smtClean="0"/>
            </a:br>
            <a:r>
              <a:rPr lang="ru-RU" sz="1800" b="1" dirty="0" smtClean="0">
                <a:latin typeface="Times New Roman" pitchFamily="18" charset="0"/>
                <a:cs typeface="Times New Roman" pitchFamily="18" charset="0"/>
              </a:rPr>
              <a:t>Объекты капитального строительства,</a:t>
            </a:r>
            <a:r>
              <a:rPr lang="en-US" sz="1800" b="1" dirty="0" smtClean="0">
                <a:latin typeface="Times New Roman" pitchFamily="18" charset="0"/>
                <a:cs typeface="Times New Roman" pitchFamily="18" charset="0"/>
              </a:rPr>
              <a:t> </a:t>
            </a:r>
            <a:r>
              <a:rPr lang="ru-RU" sz="1800" b="1" dirty="0" smtClean="0">
                <a:latin typeface="Times New Roman" pitchFamily="18" charset="0"/>
                <a:cs typeface="Times New Roman" pitchFamily="18" charset="0"/>
              </a:rPr>
              <a:t>в рамках Госпрограммы:</a:t>
            </a:r>
            <a:br>
              <a:rPr lang="ru-RU" sz="1800" b="1" dirty="0" smtClean="0">
                <a:latin typeface="Times New Roman" pitchFamily="18" charset="0"/>
                <a:cs typeface="Times New Roman" pitchFamily="18" charset="0"/>
              </a:rPr>
            </a:br>
            <a:r>
              <a:rPr lang="ru-RU" sz="1800" b="1" dirty="0" smtClean="0">
                <a:latin typeface="Times New Roman" pitchFamily="18" charset="0"/>
                <a:cs typeface="Times New Roman" pitchFamily="18" charset="0"/>
              </a:rPr>
              <a:t>«Предупреждение распространения и ликвидация АЧС»</a:t>
            </a:r>
            <a:r>
              <a:rPr lang="ru-RU" sz="1800" dirty="0" smtClean="0"/>
              <a:t/>
            </a:r>
            <a:br>
              <a:rPr lang="ru-RU" sz="1800" dirty="0" smtClean="0"/>
            </a:br>
            <a:endParaRPr lang="ru-RU" sz="1800" b="1" dirty="0" smtClean="0"/>
          </a:p>
        </p:txBody>
      </p:sp>
      <p:sp>
        <p:nvSpPr>
          <p:cNvPr id="8195" name="Rectangle 6"/>
          <p:cNvSpPr>
            <a:spLocks noChangeArrowheads="1"/>
          </p:cNvSpPr>
          <p:nvPr/>
        </p:nvSpPr>
        <p:spPr bwMode="auto">
          <a:xfrm>
            <a:off x="0" y="872716"/>
            <a:ext cx="8645525" cy="360362"/>
          </a:xfrm>
          <a:prstGeom prst="rect">
            <a:avLst/>
          </a:prstGeom>
          <a:noFill/>
          <a:ln w="9525">
            <a:noFill/>
            <a:round/>
            <a:headEnd/>
            <a:tailEnd/>
          </a:ln>
        </p:spPr>
        <p:txBody>
          <a:bodyPr lIns="90000" tIns="46800" rIns="90000" bIns="46800" anchor="ctr"/>
          <a:lstStyle/>
          <a:p>
            <a:pPr algn="ctr" eaLnBrk="0" hangingPunct="0">
              <a:buClr>
                <a:srgbClr val="000000"/>
              </a:buClr>
              <a:buSzPct val="100000"/>
              <a:buFont typeface="Times New Roman" pitchFamily="18" charset="0"/>
              <a:buNone/>
            </a:pPr>
            <a:r>
              <a:rPr lang="ru-RU" sz="1600" b="1" i="1" dirty="0" smtClean="0">
                <a:solidFill>
                  <a:srgbClr val="601A24"/>
                </a:solidFill>
              </a:rPr>
              <a:t> </a:t>
            </a:r>
            <a:endParaRPr lang="ru-RU" sz="1600" b="1" i="1" dirty="0">
              <a:solidFill>
                <a:srgbClr val="601A24"/>
              </a:solidFill>
            </a:endParaRPr>
          </a:p>
        </p:txBody>
      </p:sp>
      <p:graphicFrame>
        <p:nvGraphicFramePr>
          <p:cNvPr id="52375" name="Group 151"/>
          <p:cNvGraphicFramePr>
            <a:graphicFrameLocks noGrp="1"/>
          </p:cNvGraphicFramePr>
          <p:nvPr>
            <p:ph type="tbl" idx="1"/>
            <p:extLst>
              <p:ext uri="{D42A27DB-BD31-4B8C-83A1-F6EECF244321}">
                <p14:modId xmlns:p14="http://schemas.microsoft.com/office/powerpoint/2010/main" val="2565211160"/>
              </p:ext>
            </p:extLst>
          </p:nvPr>
        </p:nvGraphicFramePr>
        <p:xfrm>
          <a:off x="467544" y="1412776"/>
          <a:ext cx="8136905" cy="4500504"/>
        </p:xfrm>
        <a:graphic>
          <a:graphicData uri="http://schemas.openxmlformats.org/drawingml/2006/table">
            <a:tbl>
              <a:tblPr/>
              <a:tblGrid>
                <a:gridCol w="483013"/>
                <a:gridCol w="5053055"/>
                <a:gridCol w="1151799"/>
                <a:gridCol w="1449038"/>
              </a:tblGrid>
              <a:tr h="568214">
                <a:tc>
                  <a:txBody>
                    <a:bodyPr/>
                    <a:lstStyle/>
                    <a:p>
                      <a:pPr marL="0" marR="0" lvl="0" indent="0" algn="ctr" defTabSz="449263" rtl="0" eaLnBrk="0" fontAlgn="base" latinLnBrk="0" hangingPunct="0">
                        <a:lnSpc>
                          <a:spcPct val="100000"/>
                        </a:lnSpc>
                        <a:spcBef>
                          <a:spcPts val="800"/>
                        </a:spcBef>
                        <a:spcAft>
                          <a:spcPct val="0"/>
                        </a:spcAft>
                        <a:buClr>
                          <a:srgbClr val="000000"/>
                        </a:buClr>
                        <a:buSzPct val="100000"/>
                        <a:buFont typeface="Times New Roman" pitchFamily="18" charset="0"/>
                        <a:buNone/>
                        <a:tabLst/>
                      </a:pPr>
                      <a:r>
                        <a:rPr kumimoji="0" lang="ru-RU" sz="1400" b="1" i="0" u="none" strike="noStrike" cap="none" normalizeH="0" baseline="0" dirty="0" smtClean="0">
                          <a:ln>
                            <a:noFill/>
                          </a:ln>
                          <a:solidFill>
                            <a:srgbClr val="601A24"/>
                          </a:solidFill>
                          <a:effectLst/>
                          <a:latin typeface="Times New Roman" pitchFamily="18" charset="0"/>
                          <a:cs typeface="Times New Roman" pitchFamily="18" charset="0"/>
                        </a:rPr>
                        <a:t>№ </a:t>
                      </a:r>
                      <a:r>
                        <a:rPr kumimoji="0" lang="ru-RU" sz="1400" b="1" i="0" u="none" strike="noStrike" cap="none" normalizeH="0" baseline="0" dirty="0" err="1" smtClean="0">
                          <a:ln>
                            <a:noFill/>
                          </a:ln>
                          <a:solidFill>
                            <a:srgbClr val="601A24"/>
                          </a:solidFill>
                          <a:effectLst/>
                          <a:latin typeface="Times New Roman" pitchFamily="18" charset="0"/>
                          <a:cs typeface="Times New Roman" pitchFamily="18" charset="0"/>
                        </a:rPr>
                        <a:t>п</a:t>
                      </a:r>
                      <a:r>
                        <a:rPr kumimoji="0" lang="ru-RU" sz="1400" b="1" i="0" u="none" strike="noStrike" cap="none" normalizeH="0" baseline="0" dirty="0" smtClean="0">
                          <a:ln>
                            <a:noFill/>
                          </a:ln>
                          <a:solidFill>
                            <a:srgbClr val="601A24"/>
                          </a:solidFill>
                          <a:effectLst/>
                          <a:latin typeface="Times New Roman" pitchFamily="18" charset="0"/>
                          <a:cs typeface="Times New Roman" pitchFamily="18" charset="0"/>
                        </a:rPr>
                        <a:t>/</a:t>
                      </a:r>
                      <a:r>
                        <a:rPr kumimoji="0" lang="ru-RU" sz="1400" b="1" i="0" u="none" strike="noStrike" cap="none" normalizeH="0" baseline="0" dirty="0" err="1" smtClean="0">
                          <a:ln>
                            <a:noFill/>
                          </a:ln>
                          <a:solidFill>
                            <a:srgbClr val="601A24"/>
                          </a:solidFill>
                          <a:effectLst/>
                          <a:latin typeface="Times New Roman" pitchFamily="18" charset="0"/>
                          <a:cs typeface="Times New Roman" pitchFamily="18" charset="0"/>
                        </a:rPr>
                        <a:t>п</a:t>
                      </a:r>
                      <a:endParaRPr kumimoji="0" lang="ru-RU" sz="1400" b="1" i="0" u="none" strike="noStrike" cap="none" normalizeH="0" baseline="0" dirty="0" smtClean="0">
                        <a:ln>
                          <a:noFill/>
                        </a:ln>
                        <a:solidFill>
                          <a:srgbClr val="601A24"/>
                        </a:solidFill>
                        <a:effectLst/>
                        <a:latin typeface="Times New Roman" pitchFamily="18" charset="0"/>
                        <a:cs typeface="Times New Roman" pitchFamily="18"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449263" rtl="0" eaLnBrk="0" fontAlgn="base" latinLnBrk="0" hangingPunct="0">
                        <a:lnSpc>
                          <a:spcPct val="100000"/>
                        </a:lnSpc>
                        <a:spcBef>
                          <a:spcPts val="800"/>
                        </a:spcBef>
                        <a:spcAft>
                          <a:spcPct val="0"/>
                        </a:spcAft>
                        <a:buClr>
                          <a:srgbClr val="000000"/>
                        </a:buClr>
                        <a:buSzPct val="100000"/>
                        <a:buFont typeface="Times New Roman" pitchFamily="18" charset="0"/>
                        <a:buNone/>
                        <a:tabLst/>
                      </a:pPr>
                      <a:r>
                        <a:rPr kumimoji="0" lang="ru-RU" sz="1400" b="1" i="0" u="none" strike="noStrike" cap="none" normalizeH="0" baseline="0" dirty="0" smtClean="0">
                          <a:ln>
                            <a:noFill/>
                          </a:ln>
                          <a:solidFill>
                            <a:srgbClr val="601A24"/>
                          </a:solidFill>
                          <a:effectLst/>
                          <a:latin typeface="Times New Roman" pitchFamily="18" charset="0"/>
                          <a:cs typeface="Times New Roman" pitchFamily="18" charset="0"/>
                        </a:rPr>
                        <a:t>Учреждение</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449263" rtl="0" eaLnBrk="0" fontAlgn="base" latinLnBrk="0" hangingPunct="0">
                        <a:lnSpc>
                          <a:spcPct val="100000"/>
                        </a:lnSpc>
                        <a:spcBef>
                          <a:spcPts val="800"/>
                        </a:spcBef>
                        <a:spcAft>
                          <a:spcPct val="0"/>
                        </a:spcAft>
                        <a:buClr>
                          <a:srgbClr val="000000"/>
                        </a:buClr>
                        <a:buSzPct val="100000"/>
                        <a:buFont typeface="Times New Roman" pitchFamily="18" charset="0"/>
                        <a:buNone/>
                        <a:tabLst/>
                      </a:pPr>
                      <a:r>
                        <a:rPr kumimoji="0" lang="ru-RU" sz="1400" b="1" i="0" u="none" strike="noStrike" cap="none" normalizeH="0" baseline="0" dirty="0" smtClean="0">
                          <a:ln>
                            <a:noFill/>
                          </a:ln>
                          <a:solidFill>
                            <a:srgbClr val="601A24"/>
                          </a:solidFill>
                          <a:effectLst/>
                          <a:latin typeface="Times New Roman" pitchFamily="18" charset="0"/>
                          <a:cs typeface="Times New Roman" pitchFamily="18" charset="0"/>
                        </a:rPr>
                        <a:t>Площадь, кв. м.</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449263" rtl="0" eaLnBrk="0" fontAlgn="base" latinLnBrk="0" hangingPunct="0">
                        <a:lnSpc>
                          <a:spcPct val="100000"/>
                        </a:lnSpc>
                        <a:spcBef>
                          <a:spcPts val="800"/>
                        </a:spcBef>
                        <a:spcAft>
                          <a:spcPct val="0"/>
                        </a:spcAft>
                        <a:buClr>
                          <a:srgbClr val="000000"/>
                        </a:buClr>
                        <a:buSzPct val="100000"/>
                        <a:buFont typeface="Times New Roman" pitchFamily="18" charset="0"/>
                        <a:buNone/>
                        <a:tabLst/>
                      </a:pPr>
                      <a:r>
                        <a:rPr kumimoji="0" lang="ru-RU" sz="1400" b="1" i="0" u="none" strike="noStrike" cap="none" normalizeH="0" baseline="0" dirty="0" smtClean="0">
                          <a:ln>
                            <a:noFill/>
                          </a:ln>
                          <a:solidFill>
                            <a:srgbClr val="601A24"/>
                          </a:solidFill>
                          <a:effectLst/>
                          <a:latin typeface="Times New Roman" pitchFamily="18" charset="0"/>
                          <a:cs typeface="Times New Roman" pitchFamily="18" charset="0"/>
                        </a:rPr>
                        <a:t>Срок ввода в эксплуатацию</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r h="419790">
                <a:tc>
                  <a:txBody>
                    <a:bodyPr/>
                    <a:lstStyle/>
                    <a:p>
                      <a:pPr algn="ctr"/>
                      <a:r>
                        <a:rPr lang="ru-RU" sz="1400" dirty="0" smtClean="0">
                          <a:latin typeface="Times New Roman" pitchFamily="18" charset="0"/>
                          <a:cs typeface="Times New Roman" pitchFamily="18" charset="0"/>
                        </a:rPr>
                        <a:t>1</a:t>
                      </a:r>
                      <a:endParaRPr lang="ru-RU" sz="1400" dirty="0">
                        <a:latin typeface="Times New Roman" pitchFamily="18" charset="0"/>
                        <a:cs typeface="Times New Roman" pitchFamily="18"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r>
                        <a:rPr lang="ru-RU" sz="1400" kern="1200" dirty="0" smtClean="0">
                          <a:solidFill>
                            <a:schemeClr val="tx1"/>
                          </a:solidFill>
                          <a:latin typeface="Times New Roman" pitchFamily="18" charset="0"/>
                          <a:ea typeface="+mn-ea"/>
                          <a:cs typeface="Times New Roman" pitchFamily="18" charset="0"/>
                        </a:rPr>
                        <a:t>ФГБУ «Ростовский </a:t>
                      </a:r>
                      <a:r>
                        <a:rPr lang="ru-RU" sz="1400" kern="1200" dirty="0" err="1" smtClean="0">
                          <a:solidFill>
                            <a:schemeClr val="tx1"/>
                          </a:solidFill>
                          <a:latin typeface="Times New Roman" pitchFamily="18" charset="0"/>
                          <a:ea typeface="+mn-ea"/>
                          <a:cs typeface="Times New Roman" pitchFamily="18" charset="0"/>
                        </a:rPr>
                        <a:t>референтный</a:t>
                      </a:r>
                      <a:r>
                        <a:rPr lang="ru-RU" sz="1400" kern="1200" dirty="0" smtClean="0">
                          <a:solidFill>
                            <a:schemeClr val="tx1"/>
                          </a:solidFill>
                          <a:latin typeface="Times New Roman" pitchFamily="18" charset="0"/>
                          <a:ea typeface="+mn-ea"/>
                          <a:cs typeface="Times New Roman" pitchFamily="18" charset="0"/>
                        </a:rPr>
                        <a:t> центр Россельхознадзора»</a:t>
                      </a:r>
                      <a:endParaRPr lang="ru-RU" sz="1400" dirty="0">
                        <a:latin typeface="Times New Roman" pitchFamily="18" charset="0"/>
                        <a:cs typeface="Times New Roman" pitchFamily="18"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449263" rtl="0" eaLnBrk="0" fontAlgn="base" latinLnBrk="0" hangingPunct="0">
                        <a:lnSpc>
                          <a:spcPct val="100000"/>
                        </a:lnSpc>
                        <a:spcBef>
                          <a:spcPts val="800"/>
                        </a:spcBef>
                        <a:spcAft>
                          <a:spcPct val="0"/>
                        </a:spcAft>
                        <a:buClr>
                          <a:srgbClr val="000000"/>
                        </a:buClr>
                        <a:buSzPct val="100000"/>
                        <a:buFont typeface="Times New Roman" pitchFamily="18" charset="0"/>
                        <a:buNone/>
                        <a:tabLst/>
                      </a:pPr>
                      <a:r>
                        <a:rPr kumimoji="0" lang="ru-RU" sz="1400" b="0" i="0" u="none" strike="noStrike" cap="none" normalizeH="0" baseline="0" dirty="0" smtClean="0">
                          <a:ln>
                            <a:noFill/>
                          </a:ln>
                          <a:solidFill>
                            <a:schemeClr val="tx1"/>
                          </a:solidFill>
                          <a:effectLst/>
                          <a:latin typeface="Times New Roman" pitchFamily="18" charset="0"/>
                          <a:cs typeface="Times New Roman" pitchFamily="18" charset="0"/>
                        </a:rPr>
                        <a:t>3 988,3</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449263" rtl="0" eaLnBrk="0" fontAlgn="base" latinLnBrk="0" hangingPunct="0">
                        <a:lnSpc>
                          <a:spcPct val="100000"/>
                        </a:lnSpc>
                        <a:spcBef>
                          <a:spcPts val="800"/>
                        </a:spcBef>
                        <a:spcAft>
                          <a:spcPct val="0"/>
                        </a:spcAft>
                        <a:buClr>
                          <a:srgbClr val="000000"/>
                        </a:buClr>
                        <a:buSzPct val="100000"/>
                        <a:buFont typeface="Times New Roman" pitchFamily="18" charset="0"/>
                        <a:buNone/>
                        <a:tabLst/>
                      </a:pPr>
                      <a:r>
                        <a:rPr kumimoji="0" lang="ru-RU" sz="1400" b="1" i="0" u="none" strike="noStrike" cap="none" normalizeH="0" baseline="0" dirty="0" smtClean="0">
                          <a:ln>
                            <a:noFill/>
                          </a:ln>
                          <a:solidFill>
                            <a:schemeClr val="tx1"/>
                          </a:solidFill>
                          <a:effectLst/>
                          <a:latin typeface="Times New Roman" pitchFamily="18" charset="0"/>
                          <a:cs typeface="Times New Roman" pitchFamily="18" charset="0"/>
                        </a:rPr>
                        <a:t>2015</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48122">
                <a:tc>
                  <a:txBody>
                    <a:bodyPr/>
                    <a:lstStyle/>
                    <a:p>
                      <a:pPr algn="ctr"/>
                      <a:r>
                        <a:rPr lang="ru-RU" sz="1400" dirty="0" smtClean="0">
                          <a:latin typeface="Times New Roman" pitchFamily="18" charset="0"/>
                          <a:cs typeface="Times New Roman" pitchFamily="18" charset="0"/>
                        </a:rPr>
                        <a:t>2</a:t>
                      </a:r>
                      <a:endParaRPr lang="ru-RU" sz="1400" dirty="0">
                        <a:latin typeface="Times New Roman" pitchFamily="18" charset="0"/>
                        <a:cs typeface="Times New Roman" pitchFamily="18"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r>
                        <a:rPr lang="ru-RU" sz="1400" kern="1200" dirty="0" smtClean="0">
                          <a:solidFill>
                            <a:schemeClr val="tx1"/>
                          </a:solidFill>
                          <a:latin typeface="Times New Roman" pitchFamily="18" charset="0"/>
                          <a:ea typeface="+mn-ea"/>
                          <a:cs typeface="Times New Roman" pitchFamily="18" charset="0"/>
                        </a:rPr>
                        <a:t>ФГБУ «Краснодарская межобластная ветеринарная</a:t>
                      </a:r>
                      <a:r>
                        <a:rPr lang="ru-RU" sz="1400" kern="1200" baseline="0" dirty="0" smtClean="0">
                          <a:solidFill>
                            <a:schemeClr val="tx1"/>
                          </a:solidFill>
                          <a:latin typeface="Times New Roman" pitchFamily="18" charset="0"/>
                          <a:ea typeface="+mn-ea"/>
                          <a:cs typeface="Times New Roman" pitchFamily="18" charset="0"/>
                        </a:rPr>
                        <a:t> </a:t>
                      </a:r>
                      <a:r>
                        <a:rPr lang="ru-RU" sz="1400" kern="1200" dirty="0" smtClean="0">
                          <a:solidFill>
                            <a:schemeClr val="tx1"/>
                          </a:solidFill>
                          <a:latin typeface="Times New Roman" pitchFamily="18" charset="0"/>
                          <a:ea typeface="+mn-ea"/>
                          <a:cs typeface="Times New Roman" pitchFamily="18" charset="0"/>
                        </a:rPr>
                        <a:t>лаборатория»</a:t>
                      </a:r>
                      <a:endParaRPr lang="ru-RU" sz="1400" dirty="0">
                        <a:latin typeface="Times New Roman" pitchFamily="18" charset="0"/>
                        <a:cs typeface="Times New Roman" pitchFamily="18"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449263" rtl="0" eaLnBrk="0" fontAlgn="base" latinLnBrk="0" hangingPunct="0">
                        <a:lnSpc>
                          <a:spcPct val="100000"/>
                        </a:lnSpc>
                        <a:spcBef>
                          <a:spcPts val="800"/>
                        </a:spcBef>
                        <a:spcAft>
                          <a:spcPct val="0"/>
                        </a:spcAft>
                        <a:buClr>
                          <a:srgbClr val="000000"/>
                        </a:buClr>
                        <a:buSzPct val="100000"/>
                        <a:buFont typeface="Times New Roman" pitchFamily="18" charset="0"/>
                        <a:buNone/>
                        <a:tabLst/>
                      </a:pPr>
                      <a:r>
                        <a:rPr kumimoji="0" lang="ru-RU" sz="1400" b="0" i="0" u="none" strike="noStrike" cap="none" normalizeH="0" baseline="0" dirty="0" smtClean="0">
                          <a:ln>
                            <a:noFill/>
                          </a:ln>
                          <a:solidFill>
                            <a:schemeClr val="tx1"/>
                          </a:solidFill>
                          <a:effectLst/>
                          <a:latin typeface="Times New Roman" pitchFamily="18" charset="0"/>
                          <a:cs typeface="Times New Roman" pitchFamily="18" charset="0"/>
                        </a:rPr>
                        <a:t>8 850,1</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449263" rtl="0" eaLnBrk="0" fontAlgn="base" latinLnBrk="0" hangingPunct="0">
                        <a:lnSpc>
                          <a:spcPct val="100000"/>
                        </a:lnSpc>
                        <a:spcBef>
                          <a:spcPts val="800"/>
                        </a:spcBef>
                        <a:spcAft>
                          <a:spcPct val="0"/>
                        </a:spcAft>
                        <a:buClr>
                          <a:srgbClr val="000000"/>
                        </a:buClr>
                        <a:buSzPct val="100000"/>
                        <a:buFont typeface="Times New Roman" pitchFamily="18" charset="0"/>
                        <a:buNone/>
                        <a:tabLst/>
                        <a:defRPr/>
                      </a:pPr>
                      <a:r>
                        <a:rPr kumimoji="0" lang="ru-RU" sz="1400" b="1" i="0" u="none" strike="noStrike" cap="none" normalizeH="0" baseline="0" dirty="0" smtClean="0">
                          <a:ln>
                            <a:noFill/>
                          </a:ln>
                          <a:solidFill>
                            <a:schemeClr val="tx1"/>
                          </a:solidFill>
                          <a:effectLst/>
                          <a:latin typeface="Times New Roman" pitchFamily="18" charset="0"/>
                          <a:cs typeface="Times New Roman" pitchFamily="18" charset="0"/>
                        </a:rPr>
                        <a:t>2015</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19790">
                <a:tc>
                  <a:txBody>
                    <a:bodyPr/>
                    <a:lstStyle/>
                    <a:p>
                      <a:pPr algn="ctr"/>
                      <a:r>
                        <a:rPr lang="ru-RU" sz="1400" dirty="0" smtClean="0">
                          <a:latin typeface="Times New Roman" pitchFamily="18" charset="0"/>
                          <a:cs typeface="Times New Roman" pitchFamily="18" charset="0"/>
                        </a:rPr>
                        <a:t>3</a:t>
                      </a:r>
                      <a:endParaRPr lang="ru-RU" sz="1400" dirty="0">
                        <a:latin typeface="Times New Roman" pitchFamily="18" charset="0"/>
                        <a:cs typeface="Times New Roman" pitchFamily="18"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nSpc>
                          <a:spcPct val="115000"/>
                        </a:lnSpc>
                        <a:spcAft>
                          <a:spcPts val="1000"/>
                        </a:spcAft>
                      </a:pPr>
                      <a:r>
                        <a:rPr lang="ru-RU" sz="1400" dirty="0">
                          <a:latin typeface="Times New Roman" pitchFamily="18" charset="0"/>
                          <a:ea typeface="Calibri"/>
                          <a:cs typeface="Times New Roman" pitchFamily="18" charset="0"/>
                        </a:rPr>
                        <a:t>ФГБУ </a:t>
                      </a:r>
                      <a:r>
                        <a:rPr lang="ru-RU" sz="1400" dirty="0" smtClean="0">
                          <a:latin typeface="Times New Roman" pitchFamily="18" charset="0"/>
                          <a:ea typeface="Calibri"/>
                          <a:cs typeface="Times New Roman" pitchFamily="18" charset="0"/>
                        </a:rPr>
                        <a:t>«Тверская </a:t>
                      </a:r>
                      <a:r>
                        <a:rPr lang="ru-RU" sz="1400" dirty="0">
                          <a:latin typeface="Times New Roman" pitchFamily="18" charset="0"/>
                          <a:ea typeface="Calibri"/>
                          <a:cs typeface="Times New Roman" pitchFamily="18" charset="0"/>
                        </a:rPr>
                        <a:t>межобластная ветеринарная </a:t>
                      </a:r>
                      <a:r>
                        <a:rPr lang="ru-RU" sz="1400" dirty="0" smtClean="0">
                          <a:latin typeface="Times New Roman" pitchFamily="18" charset="0"/>
                          <a:ea typeface="Calibri"/>
                          <a:cs typeface="Times New Roman" pitchFamily="18" charset="0"/>
                        </a:rPr>
                        <a:t>лаборатория»</a:t>
                      </a:r>
                      <a:endParaRPr lang="ru-RU" sz="1400" dirty="0">
                        <a:latin typeface="Times New Roman" pitchFamily="18" charset="0"/>
                        <a:ea typeface="Calibri"/>
                        <a:cs typeface="Times New Roman" pitchFamily="18" charset="0"/>
                      </a:endParaRPr>
                    </a:p>
                  </a:txBody>
                  <a:tcPr marL="68580" marR="68580" marT="0" marB="0">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449263" rtl="0" eaLnBrk="0" fontAlgn="base" latinLnBrk="0" hangingPunct="0">
                        <a:lnSpc>
                          <a:spcPct val="100000"/>
                        </a:lnSpc>
                        <a:spcBef>
                          <a:spcPts val="800"/>
                        </a:spcBef>
                        <a:spcAft>
                          <a:spcPct val="0"/>
                        </a:spcAft>
                        <a:buClr>
                          <a:srgbClr val="000000"/>
                        </a:buClr>
                        <a:buSzPct val="100000"/>
                        <a:buFont typeface="Times New Roman" pitchFamily="18" charset="0"/>
                        <a:buNone/>
                        <a:tabLst/>
                      </a:pPr>
                      <a:r>
                        <a:rPr kumimoji="0" lang="ru-RU" sz="1400" b="0" i="0" u="none" strike="noStrike" cap="none" normalizeH="0" baseline="0" dirty="0" smtClean="0">
                          <a:ln>
                            <a:noFill/>
                          </a:ln>
                          <a:solidFill>
                            <a:schemeClr val="tx1"/>
                          </a:solidFill>
                          <a:effectLst/>
                          <a:latin typeface="Times New Roman" pitchFamily="18" charset="0"/>
                          <a:cs typeface="Times New Roman" pitchFamily="18" charset="0"/>
                        </a:rPr>
                        <a:t>4 387,8</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449263" rtl="0" eaLnBrk="0" fontAlgn="base" latinLnBrk="0" hangingPunct="0">
                        <a:lnSpc>
                          <a:spcPct val="100000"/>
                        </a:lnSpc>
                        <a:spcBef>
                          <a:spcPts val="800"/>
                        </a:spcBef>
                        <a:spcAft>
                          <a:spcPct val="0"/>
                        </a:spcAft>
                        <a:buClr>
                          <a:srgbClr val="000000"/>
                        </a:buClr>
                        <a:buSzPct val="100000"/>
                        <a:buFont typeface="Times New Roman" pitchFamily="18" charset="0"/>
                        <a:buNone/>
                        <a:tabLst/>
                        <a:defRPr/>
                      </a:pPr>
                      <a:r>
                        <a:rPr kumimoji="0" lang="ru-RU" sz="1400" b="1" i="0" u="none" strike="noStrike" cap="none" normalizeH="0" baseline="0" dirty="0" smtClean="0">
                          <a:ln>
                            <a:noFill/>
                          </a:ln>
                          <a:solidFill>
                            <a:schemeClr val="tx1"/>
                          </a:solidFill>
                          <a:effectLst/>
                          <a:latin typeface="Times New Roman" pitchFamily="18" charset="0"/>
                          <a:cs typeface="Times New Roman" pitchFamily="18" charset="0"/>
                        </a:rPr>
                        <a:t>2015</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19790">
                <a:tc>
                  <a:txBody>
                    <a:bodyPr/>
                    <a:lstStyle/>
                    <a:p>
                      <a:pPr algn="ctr"/>
                      <a:r>
                        <a:rPr lang="ru-RU" sz="1400" dirty="0" smtClean="0">
                          <a:latin typeface="Times New Roman" pitchFamily="18" charset="0"/>
                          <a:cs typeface="Times New Roman" pitchFamily="18" charset="0"/>
                        </a:rPr>
                        <a:t>4</a:t>
                      </a:r>
                      <a:endParaRPr lang="ru-RU" sz="1400" dirty="0">
                        <a:latin typeface="Times New Roman" pitchFamily="18" charset="0"/>
                        <a:cs typeface="Times New Roman" pitchFamily="18"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nSpc>
                          <a:spcPct val="115000"/>
                        </a:lnSpc>
                        <a:spcAft>
                          <a:spcPts val="1000"/>
                        </a:spcAft>
                      </a:pPr>
                      <a:r>
                        <a:rPr lang="ru-RU" sz="1400" dirty="0">
                          <a:latin typeface="Times New Roman" pitchFamily="18" charset="0"/>
                          <a:ea typeface="Calibri"/>
                          <a:cs typeface="Times New Roman" pitchFamily="18" charset="0"/>
                        </a:rPr>
                        <a:t>ФГБУ </a:t>
                      </a:r>
                      <a:r>
                        <a:rPr lang="ru-RU" sz="1400" dirty="0" smtClean="0">
                          <a:latin typeface="Times New Roman" pitchFamily="18" charset="0"/>
                          <a:ea typeface="Calibri"/>
                          <a:cs typeface="Times New Roman" pitchFamily="18" charset="0"/>
                        </a:rPr>
                        <a:t>«Орловский </a:t>
                      </a:r>
                      <a:r>
                        <a:rPr lang="ru-RU" sz="1400" dirty="0" err="1">
                          <a:latin typeface="Times New Roman" pitchFamily="18" charset="0"/>
                          <a:ea typeface="Calibri"/>
                          <a:cs typeface="Times New Roman" pitchFamily="18" charset="0"/>
                        </a:rPr>
                        <a:t>референтный</a:t>
                      </a:r>
                      <a:r>
                        <a:rPr lang="ru-RU" sz="1400" dirty="0">
                          <a:latin typeface="Times New Roman" pitchFamily="18" charset="0"/>
                          <a:ea typeface="Calibri"/>
                          <a:cs typeface="Times New Roman" pitchFamily="18" charset="0"/>
                        </a:rPr>
                        <a:t> центр </a:t>
                      </a:r>
                      <a:r>
                        <a:rPr lang="ru-RU" sz="1400" dirty="0" smtClean="0">
                          <a:latin typeface="Times New Roman" pitchFamily="18" charset="0"/>
                          <a:ea typeface="Calibri"/>
                          <a:cs typeface="Times New Roman" pitchFamily="18" charset="0"/>
                        </a:rPr>
                        <a:t>Россельхознадзора»</a:t>
                      </a:r>
                      <a:endParaRPr lang="ru-RU" sz="1400" dirty="0">
                        <a:latin typeface="Times New Roman" pitchFamily="18" charset="0"/>
                        <a:ea typeface="Calibri"/>
                        <a:cs typeface="Times New Roman" pitchFamily="18" charset="0"/>
                      </a:endParaRPr>
                    </a:p>
                  </a:txBody>
                  <a:tcPr marL="68580" marR="68580" marT="0" marB="0">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449263" rtl="0" eaLnBrk="0" fontAlgn="base" latinLnBrk="0" hangingPunct="0">
                        <a:lnSpc>
                          <a:spcPct val="100000"/>
                        </a:lnSpc>
                        <a:spcBef>
                          <a:spcPts val="800"/>
                        </a:spcBef>
                        <a:spcAft>
                          <a:spcPct val="0"/>
                        </a:spcAft>
                        <a:buClr>
                          <a:srgbClr val="000000"/>
                        </a:buClr>
                        <a:buSzPct val="100000"/>
                        <a:buFont typeface="Times New Roman" pitchFamily="18" charset="0"/>
                        <a:buNone/>
                        <a:tabLst/>
                      </a:pPr>
                      <a:r>
                        <a:rPr kumimoji="0" lang="ru-RU" sz="1400" b="0" i="0" u="none" strike="noStrike" cap="none" normalizeH="0" baseline="0" dirty="0" smtClean="0">
                          <a:ln>
                            <a:noFill/>
                          </a:ln>
                          <a:solidFill>
                            <a:schemeClr val="tx1"/>
                          </a:solidFill>
                          <a:effectLst/>
                          <a:latin typeface="Times New Roman" pitchFamily="18" charset="0"/>
                          <a:cs typeface="Times New Roman" pitchFamily="18" charset="0"/>
                        </a:rPr>
                        <a:t>7 916,8</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449263" rtl="0" eaLnBrk="0" fontAlgn="base" latinLnBrk="0" hangingPunct="0">
                        <a:lnSpc>
                          <a:spcPct val="100000"/>
                        </a:lnSpc>
                        <a:spcBef>
                          <a:spcPts val="800"/>
                        </a:spcBef>
                        <a:spcAft>
                          <a:spcPct val="0"/>
                        </a:spcAft>
                        <a:buClr>
                          <a:srgbClr val="000000"/>
                        </a:buClr>
                        <a:buSzPct val="100000"/>
                        <a:buFont typeface="Times New Roman" pitchFamily="18" charset="0"/>
                        <a:buNone/>
                        <a:tabLst/>
                        <a:defRPr/>
                      </a:pPr>
                      <a:r>
                        <a:rPr kumimoji="0" lang="ru-RU" sz="1400" b="1" i="0" u="none" strike="noStrike" cap="none" normalizeH="0" baseline="0" dirty="0" smtClean="0">
                          <a:ln>
                            <a:noFill/>
                          </a:ln>
                          <a:solidFill>
                            <a:schemeClr val="tx1"/>
                          </a:solidFill>
                          <a:effectLst/>
                          <a:latin typeface="Times New Roman" pitchFamily="18" charset="0"/>
                          <a:cs typeface="Times New Roman" pitchFamily="18" charset="0"/>
                        </a:rPr>
                        <a:t>2015</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46324">
                <a:tc>
                  <a:txBody>
                    <a:bodyPr/>
                    <a:lstStyle/>
                    <a:p>
                      <a:pPr algn="ctr"/>
                      <a:r>
                        <a:rPr lang="ru-RU" sz="1400" dirty="0" smtClean="0">
                          <a:latin typeface="Times New Roman" pitchFamily="18" charset="0"/>
                          <a:cs typeface="Times New Roman" pitchFamily="18" charset="0"/>
                        </a:rPr>
                        <a:t>5</a:t>
                      </a:r>
                      <a:endParaRPr lang="ru-RU" sz="1400" dirty="0">
                        <a:latin typeface="Times New Roman" pitchFamily="18" charset="0"/>
                        <a:cs typeface="Times New Roman" pitchFamily="18"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nSpc>
                          <a:spcPct val="115000"/>
                        </a:lnSpc>
                        <a:spcAft>
                          <a:spcPts val="1000"/>
                        </a:spcAft>
                      </a:pPr>
                      <a:r>
                        <a:rPr lang="ru-RU" sz="1400" dirty="0">
                          <a:latin typeface="Times New Roman" pitchFamily="18" charset="0"/>
                          <a:ea typeface="Calibri"/>
                          <a:cs typeface="Times New Roman" pitchFamily="18" charset="0"/>
                        </a:rPr>
                        <a:t>ФГБУ </a:t>
                      </a:r>
                      <a:r>
                        <a:rPr lang="ru-RU" sz="1400" dirty="0" smtClean="0">
                          <a:latin typeface="Times New Roman" pitchFamily="18" charset="0"/>
                          <a:ea typeface="Calibri"/>
                          <a:cs typeface="Times New Roman" pitchFamily="18" charset="0"/>
                        </a:rPr>
                        <a:t>«Брянская </a:t>
                      </a:r>
                      <a:r>
                        <a:rPr lang="ru-RU" sz="1400" dirty="0">
                          <a:latin typeface="Times New Roman" pitchFamily="18" charset="0"/>
                          <a:ea typeface="Calibri"/>
                          <a:cs typeface="Times New Roman" pitchFamily="18" charset="0"/>
                        </a:rPr>
                        <a:t>межобластная ветеринарная </a:t>
                      </a:r>
                      <a:r>
                        <a:rPr lang="ru-RU" sz="1400" dirty="0" smtClean="0">
                          <a:latin typeface="Times New Roman" pitchFamily="18" charset="0"/>
                          <a:ea typeface="Calibri"/>
                          <a:cs typeface="Times New Roman" pitchFamily="18" charset="0"/>
                        </a:rPr>
                        <a:t>лаборатория»</a:t>
                      </a:r>
                      <a:endParaRPr lang="ru-RU" sz="1400" dirty="0">
                        <a:latin typeface="Times New Roman" pitchFamily="18" charset="0"/>
                        <a:ea typeface="Calibri"/>
                        <a:cs typeface="Times New Roman" pitchFamily="18" charset="0"/>
                      </a:endParaRPr>
                    </a:p>
                  </a:txBody>
                  <a:tcPr marL="68580" marR="68580" marT="0" marB="0">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449263" rtl="0" eaLnBrk="0" fontAlgn="base" latinLnBrk="0" hangingPunct="0">
                        <a:lnSpc>
                          <a:spcPct val="100000"/>
                        </a:lnSpc>
                        <a:spcBef>
                          <a:spcPts val="800"/>
                        </a:spcBef>
                        <a:spcAft>
                          <a:spcPct val="0"/>
                        </a:spcAft>
                        <a:buClr>
                          <a:srgbClr val="000000"/>
                        </a:buClr>
                        <a:buSzPct val="100000"/>
                        <a:buFont typeface="Times New Roman" pitchFamily="18" charset="0"/>
                        <a:buNone/>
                        <a:tabLst/>
                      </a:pPr>
                      <a:r>
                        <a:rPr kumimoji="0" lang="ru-RU" sz="1400" b="0" i="0" u="none" strike="noStrike" cap="none" normalizeH="0" baseline="0" dirty="0" smtClean="0">
                          <a:ln>
                            <a:noFill/>
                          </a:ln>
                          <a:solidFill>
                            <a:schemeClr val="tx1"/>
                          </a:solidFill>
                          <a:effectLst/>
                          <a:latin typeface="Times New Roman" pitchFamily="18" charset="0"/>
                          <a:cs typeface="Times New Roman" pitchFamily="18" charset="0"/>
                        </a:rPr>
                        <a:t>3 214,6</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449263" rtl="0" eaLnBrk="0" fontAlgn="base" latinLnBrk="0" hangingPunct="0">
                        <a:lnSpc>
                          <a:spcPct val="100000"/>
                        </a:lnSpc>
                        <a:spcBef>
                          <a:spcPts val="800"/>
                        </a:spcBef>
                        <a:spcAft>
                          <a:spcPct val="0"/>
                        </a:spcAft>
                        <a:buClr>
                          <a:srgbClr val="000000"/>
                        </a:buClr>
                        <a:buSzPct val="100000"/>
                        <a:buFont typeface="Times New Roman" pitchFamily="18" charset="0"/>
                        <a:buNone/>
                        <a:tabLst/>
                        <a:defRPr/>
                      </a:pPr>
                      <a:r>
                        <a:rPr kumimoji="0" lang="ru-RU" sz="1400" b="1" i="0" u="none" strike="noStrike" cap="none" normalizeH="0" baseline="0" dirty="0" smtClean="0">
                          <a:ln>
                            <a:noFill/>
                          </a:ln>
                          <a:solidFill>
                            <a:schemeClr val="tx1"/>
                          </a:solidFill>
                          <a:effectLst/>
                          <a:latin typeface="Times New Roman" pitchFamily="18" charset="0"/>
                          <a:cs typeface="Times New Roman" pitchFamily="18" charset="0"/>
                        </a:rPr>
                        <a:t>2015</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19104">
                <a:tc>
                  <a:txBody>
                    <a:bodyPr/>
                    <a:lstStyle/>
                    <a:p>
                      <a:pPr algn="ctr"/>
                      <a:r>
                        <a:rPr lang="ru-RU" sz="1400" dirty="0" smtClean="0">
                          <a:latin typeface="Times New Roman" pitchFamily="18" charset="0"/>
                          <a:cs typeface="Times New Roman" pitchFamily="18" charset="0"/>
                        </a:rPr>
                        <a:t>6</a:t>
                      </a:r>
                      <a:endParaRPr lang="ru-RU" sz="1400" dirty="0">
                        <a:latin typeface="Times New Roman" pitchFamily="18" charset="0"/>
                        <a:cs typeface="Times New Roman" pitchFamily="18"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nSpc>
                          <a:spcPct val="115000"/>
                        </a:lnSpc>
                        <a:spcAft>
                          <a:spcPts val="1000"/>
                        </a:spcAft>
                      </a:pPr>
                      <a:r>
                        <a:rPr lang="ru-RU" sz="1400" dirty="0">
                          <a:latin typeface="Times New Roman" pitchFamily="18" charset="0"/>
                          <a:ea typeface="Calibri"/>
                          <a:cs typeface="Times New Roman" pitchFamily="18" charset="0"/>
                        </a:rPr>
                        <a:t>ФГБУ </a:t>
                      </a:r>
                      <a:r>
                        <a:rPr lang="ru-RU" sz="1400" dirty="0" smtClean="0">
                          <a:latin typeface="Times New Roman" pitchFamily="18" charset="0"/>
                          <a:ea typeface="Calibri"/>
                          <a:cs typeface="Times New Roman" pitchFamily="18" charset="0"/>
                        </a:rPr>
                        <a:t>«Калининградская </a:t>
                      </a:r>
                      <a:r>
                        <a:rPr lang="ru-RU" sz="1400" dirty="0">
                          <a:latin typeface="Times New Roman" pitchFamily="18" charset="0"/>
                          <a:ea typeface="Calibri"/>
                          <a:cs typeface="Times New Roman" pitchFamily="18" charset="0"/>
                        </a:rPr>
                        <a:t>межобластная ветеринарная </a:t>
                      </a:r>
                      <a:r>
                        <a:rPr lang="ru-RU" sz="1400" dirty="0" smtClean="0">
                          <a:latin typeface="Times New Roman" pitchFamily="18" charset="0"/>
                          <a:ea typeface="Calibri"/>
                          <a:cs typeface="Times New Roman" pitchFamily="18" charset="0"/>
                        </a:rPr>
                        <a:t>лаборатория»</a:t>
                      </a:r>
                      <a:endParaRPr lang="ru-RU" sz="1400" dirty="0">
                        <a:latin typeface="Times New Roman" pitchFamily="18" charset="0"/>
                        <a:ea typeface="Calibri"/>
                        <a:cs typeface="Times New Roman" pitchFamily="18" charset="0"/>
                      </a:endParaRPr>
                    </a:p>
                  </a:txBody>
                  <a:tcPr marL="68580" marR="68580" marT="0" marB="0">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449263" rtl="0" eaLnBrk="0" fontAlgn="base" latinLnBrk="0" hangingPunct="0">
                        <a:lnSpc>
                          <a:spcPct val="100000"/>
                        </a:lnSpc>
                        <a:spcBef>
                          <a:spcPts val="800"/>
                        </a:spcBef>
                        <a:spcAft>
                          <a:spcPct val="0"/>
                        </a:spcAft>
                        <a:buClr>
                          <a:srgbClr val="000000"/>
                        </a:buClr>
                        <a:buSzPct val="100000"/>
                        <a:buFont typeface="Times New Roman" pitchFamily="18" charset="0"/>
                        <a:buNone/>
                        <a:tabLst/>
                      </a:pPr>
                      <a:r>
                        <a:rPr kumimoji="0" lang="ru-RU" sz="1400" b="0" i="0" u="none" strike="noStrike" cap="none" normalizeH="0" baseline="0" dirty="0" smtClean="0">
                          <a:ln>
                            <a:noFill/>
                          </a:ln>
                          <a:solidFill>
                            <a:schemeClr val="tx1"/>
                          </a:solidFill>
                          <a:effectLst/>
                          <a:latin typeface="Times New Roman" pitchFamily="18" charset="0"/>
                          <a:cs typeface="Times New Roman" pitchFamily="18" charset="0"/>
                        </a:rPr>
                        <a:t>3 704,2</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449263" rtl="0" eaLnBrk="0" fontAlgn="base" latinLnBrk="0" hangingPunct="0">
                        <a:lnSpc>
                          <a:spcPct val="100000"/>
                        </a:lnSpc>
                        <a:spcBef>
                          <a:spcPts val="800"/>
                        </a:spcBef>
                        <a:spcAft>
                          <a:spcPct val="0"/>
                        </a:spcAft>
                        <a:buClr>
                          <a:srgbClr val="000000"/>
                        </a:buClr>
                        <a:buSzPct val="100000"/>
                        <a:buFont typeface="Times New Roman" pitchFamily="18" charset="0"/>
                        <a:buNone/>
                        <a:tabLst/>
                      </a:pPr>
                      <a:r>
                        <a:rPr kumimoji="0" lang="ru-RU" sz="1400" b="1" i="0" u="none" strike="noStrike" cap="none" normalizeH="0" baseline="0" dirty="0" smtClean="0">
                          <a:ln>
                            <a:noFill/>
                          </a:ln>
                          <a:solidFill>
                            <a:schemeClr val="tx1"/>
                          </a:solidFill>
                          <a:effectLst/>
                          <a:latin typeface="Times New Roman" pitchFamily="18" charset="0"/>
                          <a:cs typeface="Times New Roman" pitchFamily="18" charset="0"/>
                        </a:rPr>
                        <a:t>2017</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19790">
                <a:tc>
                  <a:txBody>
                    <a:bodyPr/>
                    <a:lstStyle/>
                    <a:p>
                      <a:pPr algn="ctr"/>
                      <a:r>
                        <a:rPr lang="ru-RU" sz="1400" dirty="0" smtClean="0">
                          <a:latin typeface="Times New Roman" pitchFamily="18" charset="0"/>
                          <a:cs typeface="Times New Roman" pitchFamily="18" charset="0"/>
                        </a:rPr>
                        <a:t>7</a:t>
                      </a:r>
                      <a:endParaRPr lang="ru-RU" sz="1400" dirty="0">
                        <a:latin typeface="Times New Roman" pitchFamily="18" charset="0"/>
                        <a:cs typeface="Times New Roman" pitchFamily="18"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nSpc>
                          <a:spcPct val="115000"/>
                        </a:lnSpc>
                        <a:spcAft>
                          <a:spcPts val="1000"/>
                        </a:spcAft>
                      </a:pPr>
                      <a:r>
                        <a:rPr lang="ru-RU" sz="1400" dirty="0">
                          <a:latin typeface="Times New Roman" pitchFamily="18" charset="0"/>
                          <a:ea typeface="Calibri"/>
                          <a:cs typeface="Times New Roman" pitchFamily="18" charset="0"/>
                        </a:rPr>
                        <a:t>ФГБУ </a:t>
                      </a:r>
                      <a:r>
                        <a:rPr lang="ru-RU" sz="1400" dirty="0" smtClean="0">
                          <a:latin typeface="Times New Roman" pitchFamily="18" charset="0"/>
                          <a:ea typeface="Calibri"/>
                          <a:cs typeface="Times New Roman" pitchFamily="18" charset="0"/>
                        </a:rPr>
                        <a:t>«Федеральный </a:t>
                      </a:r>
                      <a:r>
                        <a:rPr lang="ru-RU" sz="1400" dirty="0">
                          <a:latin typeface="Times New Roman" pitchFamily="18" charset="0"/>
                          <a:ea typeface="Calibri"/>
                          <a:cs typeface="Times New Roman" pitchFamily="18" charset="0"/>
                        </a:rPr>
                        <a:t>центр охраны здоровья </a:t>
                      </a:r>
                      <a:r>
                        <a:rPr lang="ru-RU" sz="1400" dirty="0" smtClean="0">
                          <a:latin typeface="Times New Roman" pitchFamily="18" charset="0"/>
                          <a:ea typeface="Calibri"/>
                          <a:cs typeface="Times New Roman" pitchFamily="18" charset="0"/>
                        </a:rPr>
                        <a:t>животных»</a:t>
                      </a:r>
                      <a:endParaRPr lang="ru-RU" sz="1400" dirty="0">
                        <a:latin typeface="Times New Roman" pitchFamily="18" charset="0"/>
                        <a:ea typeface="Calibri"/>
                        <a:cs typeface="Times New Roman" pitchFamily="18" charset="0"/>
                      </a:endParaRPr>
                    </a:p>
                  </a:txBody>
                  <a:tcPr marL="68580" marR="68580" marT="0" marB="0">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449263" rtl="0" eaLnBrk="0" fontAlgn="base" latinLnBrk="0" hangingPunct="0">
                        <a:lnSpc>
                          <a:spcPct val="100000"/>
                        </a:lnSpc>
                        <a:spcBef>
                          <a:spcPts val="800"/>
                        </a:spcBef>
                        <a:spcAft>
                          <a:spcPct val="0"/>
                        </a:spcAft>
                        <a:buClr>
                          <a:srgbClr val="000000"/>
                        </a:buClr>
                        <a:buSzPct val="100000"/>
                        <a:buFont typeface="Times New Roman" pitchFamily="18" charset="0"/>
                        <a:buNone/>
                        <a:tabLst/>
                      </a:pPr>
                      <a:r>
                        <a:rPr kumimoji="0" lang="ru-RU" sz="1400" b="0" i="0" u="none" strike="noStrike" cap="none" normalizeH="0" baseline="0" dirty="0" smtClean="0">
                          <a:ln>
                            <a:noFill/>
                          </a:ln>
                          <a:solidFill>
                            <a:schemeClr val="tx1"/>
                          </a:solidFill>
                          <a:effectLst/>
                          <a:latin typeface="Times New Roman" pitchFamily="18" charset="0"/>
                          <a:cs typeface="Times New Roman" pitchFamily="18" charset="0"/>
                        </a:rPr>
                        <a:t>5 063,8</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449263" rtl="0" eaLnBrk="0" fontAlgn="base" latinLnBrk="0" hangingPunct="0">
                        <a:lnSpc>
                          <a:spcPct val="100000"/>
                        </a:lnSpc>
                        <a:spcBef>
                          <a:spcPts val="800"/>
                        </a:spcBef>
                        <a:spcAft>
                          <a:spcPct val="0"/>
                        </a:spcAft>
                        <a:buClr>
                          <a:srgbClr val="000000"/>
                        </a:buClr>
                        <a:buSzPct val="100000"/>
                        <a:buFont typeface="Times New Roman" pitchFamily="18" charset="0"/>
                        <a:buNone/>
                        <a:tabLst/>
                      </a:pPr>
                      <a:r>
                        <a:rPr kumimoji="0" lang="ru-RU" sz="1400" b="1" i="0" u="none" strike="noStrike" cap="none" normalizeH="0" baseline="0" dirty="0" smtClean="0">
                          <a:ln>
                            <a:noFill/>
                          </a:ln>
                          <a:solidFill>
                            <a:schemeClr val="tx1"/>
                          </a:solidFill>
                          <a:effectLst/>
                          <a:latin typeface="Times New Roman" pitchFamily="18" charset="0"/>
                          <a:cs typeface="Times New Roman" pitchFamily="18" charset="0"/>
                        </a:rPr>
                        <a:t>2018</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19790">
                <a:tc>
                  <a:txBody>
                    <a:bodyPr/>
                    <a:lstStyle/>
                    <a:p>
                      <a:pPr algn="ctr"/>
                      <a:r>
                        <a:rPr lang="ru-RU" sz="1400" dirty="0" smtClean="0">
                          <a:latin typeface="Times New Roman" pitchFamily="18" charset="0"/>
                          <a:cs typeface="Times New Roman" pitchFamily="18" charset="0"/>
                        </a:rPr>
                        <a:t>8</a:t>
                      </a:r>
                      <a:endParaRPr lang="ru-RU" sz="1400" dirty="0">
                        <a:latin typeface="Times New Roman" pitchFamily="18" charset="0"/>
                        <a:cs typeface="Times New Roman" pitchFamily="18"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nSpc>
                          <a:spcPct val="115000"/>
                        </a:lnSpc>
                        <a:spcAft>
                          <a:spcPts val="1000"/>
                        </a:spcAft>
                      </a:pPr>
                      <a:r>
                        <a:rPr lang="ru-RU" sz="1400" dirty="0">
                          <a:latin typeface="Times New Roman" pitchFamily="18" charset="0"/>
                          <a:ea typeface="Calibri"/>
                          <a:cs typeface="Times New Roman" pitchFamily="18" charset="0"/>
                        </a:rPr>
                        <a:t>ФГБУ </a:t>
                      </a:r>
                      <a:r>
                        <a:rPr lang="ru-RU" sz="1400" dirty="0" smtClean="0">
                          <a:latin typeface="Times New Roman" pitchFamily="18" charset="0"/>
                          <a:ea typeface="Calibri"/>
                          <a:cs typeface="Times New Roman" pitchFamily="18" charset="0"/>
                        </a:rPr>
                        <a:t>«Приморская </a:t>
                      </a:r>
                      <a:r>
                        <a:rPr lang="ru-RU" sz="1400" dirty="0">
                          <a:latin typeface="Times New Roman" pitchFamily="18" charset="0"/>
                          <a:ea typeface="Calibri"/>
                          <a:cs typeface="Times New Roman" pitchFamily="18" charset="0"/>
                        </a:rPr>
                        <a:t>межобластная ветеринарная </a:t>
                      </a:r>
                      <a:r>
                        <a:rPr lang="ru-RU" sz="1400" dirty="0" smtClean="0">
                          <a:latin typeface="Times New Roman" pitchFamily="18" charset="0"/>
                          <a:ea typeface="Calibri"/>
                          <a:cs typeface="Times New Roman" pitchFamily="18" charset="0"/>
                        </a:rPr>
                        <a:t>лаборатория»</a:t>
                      </a:r>
                      <a:endParaRPr lang="ru-RU" sz="1400" dirty="0">
                        <a:latin typeface="Times New Roman" pitchFamily="18" charset="0"/>
                        <a:ea typeface="Calibri"/>
                        <a:cs typeface="Times New Roman" pitchFamily="18" charset="0"/>
                      </a:endParaRPr>
                    </a:p>
                  </a:txBody>
                  <a:tcPr marL="68580" marR="68580" marT="0" marB="0">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449263" rtl="0" eaLnBrk="0" fontAlgn="base" latinLnBrk="0" hangingPunct="0">
                        <a:lnSpc>
                          <a:spcPct val="100000"/>
                        </a:lnSpc>
                        <a:spcBef>
                          <a:spcPts val="800"/>
                        </a:spcBef>
                        <a:spcAft>
                          <a:spcPct val="0"/>
                        </a:spcAft>
                        <a:buClr>
                          <a:srgbClr val="000000"/>
                        </a:buClr>
                        <a:buSzPct val="100000"/>
                        <a:buFont typeface="Times New Roman" pitchFamily="18" charset="0"/>
                        <a:buNone/>
                        <a:tabLst/>
                      </a:pPr>
                      <a:r>
                        <a:rPr kumimoji="0" lang="ru-RU" sz="1400" b="0" i="0" u="none" strike="noStrike" cap="none" normalizeH="0" baseline="0" dirty="0" smtClean="0">
                          <a:ln>
                            <a:noFill/>
                          </a:ln>
                          <a:solidFill>
                            <a:schemeClr val="tx1"/>
                          </a:solidFill>
                          <a:effectLst/>
                          <a:latin typeface="Times New Roman" pitchFamily="18" charset="0"/>
                          <a:cs typeface="Times New Roman" pitchFamily="18" charset="0"/>
                        </a:rPr>
                        <a:t>6 544,1</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449263" rtl="0" eaLnBrk="0" fontAlgn="base" latinLnBrk="0" hangingPunct="0">
                        <a:lnSpc>
                          <a:spcPct val="100000"/>
                        </a:lnSpc>
                        <a:spcBef>
                          <a:spcPts val="800"/>
                        </a:spcBef>
                        <a:spcAft>
                          <a:spcPct val="0"/>
                        </a:spcAft>
                        <a:buClr>
                          <a:srgbClr val="000000"/>
                        </a:buClr>
                        <a:buSzPct val="100000"/>
                        <a:buFont typeface="Times New Roman" pitchFamily="18" charset="0"/>
                        <a:buNone/>
                        <a:tabLst/>
                      </a:pPr>
                      <a:r>
                        <a:rPr kumimoji="0" lang="ru-RU" sz="1400" b="1" i="0" u="none" strike="noStrike" cap="none" normalizeH="0" baseline="0" dirty="0" smtClean="0">
                          <a:ln>
                            <a:noFill/>
                          </a:ln>
                          <a:solidFill>
                            <a:schemeClr val="tx1"/>
                          </a:solidFill>
                          <a:effectLst/>
                          <a:latin typeface="Times New Roman" pitchFamily="18" charset="0"/>
                          <a:cs typeface="Times New Roman" pitchFamily="18" charset="0"/>
                        </a:rPr>
                        <a:t>2017</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19790">
                <a:tc>
                  <a:txBody>
                    <a:bodyPr/>
                    <a:lstStyle/>
                    <a:p>
                      <a:pPr algn="ctr"/>
                      <a:r>
                        <a:rPr lang="ru-RU" sz="1400" dirty="0" smtClean="0">
                          <a:latin typeface="Times New Roman" pitchFamily="18" charset="0"/>
                          <a:cs typeface="Times New Roman" pitchFamily="18" charset="0"/>
                        </a:rPr>
                        <a:t>9</a:t>
                      </a:r>
                      <a:endParaRPr lang="ru-RU" sz="1400" dirty="0">
                        <a:latin typeface="Times New Roman" pitchFamily="18" charset="0"/>
                        <a:cs typeface="Times New Roman" pitchFamily="18"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nSpc>
                          <a:spcPct val="115000"/>
                        </a:lnSpc>
                        <a:spcAft>
                          <a:spcPts val="1000"/>
                        </a:spcAft>
                      </a:pPr>
                      <a:r>
                        <a:rPr lang="ru-RU" sz="1400" dirty="0">
                          <a:latin typeface="Times New Roman" pitchFamily="18" charset="0"/>
                          <a:ea typeface="Calibri"/>
                          <a:cs typeface="Times New Roman" pitchFamily="18" charset="0"/>
                        </a:rPr>
                        <a:t>ФГБУ </a:t>
                      </a:r>
                      <a:r>
                        <a:rPr lang="ru-RU" sz="1400" dirty="0" smtClean="0">
                          <a:latin typeface="Times New Roman" pitchFamily="18" charset="0"/>
                          <a:ea typeface="Calibri"/>
                          <a:cs typeface="Times New Roman" pitchFamily="18" charset="0"/>
                        </a:rPr>
                        <a:t>«Тульская </a:t>
                      </a:r>
                      <a:r>
                        <a:rPr lang="ru-RU" sz="1400" dirty="0">
                          <a:latin typeface="Times New Roman" pitchFamily="18" charset="0"/>
                          <a:ea typeface="Calibri"/>
                          <a:cs typeface="Times New Roman" pitchFamily="18" charset="0"/>
                        </a:rPr>
                        <a:t>межобластная ветеринарная </a:t>
                      </a:r>
                      <a:r>
                        <a:rPr lang="ru-RU" sz="1400" dirty="0" smtClean="0">
                          <a:latin typeface="Times New Roman" pitchFamily="18" charset="0"/>
                          <a:ea typeface="Calibri"/>
                          <a:cs typeface="Times New Roman" pitchFamily="18" charset="0"/>
                        </a:rPr>
                        <a:t>лаборатория»</a:t>
                      </a:r>
                      <a:endParaRPr lang="ru-RU" sz="1400" dirty="0">
                        <a:latin typeface="Times New Roman" pitchFamily="18" charset="0"/>
                        <a:ea typeface="Calibri"/>
                        <a:cs typeface="Times New Roman" pitchFamily="18" charset="0"/>
                      </a:endParaRPr>
                    </a:p>
                  </a:txBody>
                  <a:tcPr marL="68580" marR="68580" marT="0" marB="0">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449263" rtl="0" eaLnBrk="0" fontAlgn="base" latinLnBrk="0" hangingPunct="0">
                        <a:lnSpc>
                          <a:spcPct val="100000"/>
                        </a:lnSpc>
                        <a:spcBef>
                          <a:spcPts val="800"/>
                        </a:spcBef>
                        <a:spcAft>
                          <a:spcPct val="0"/>
                        </a:spcAft>
                        <a:buClr>
                          <a:srgbClr val="000000"/>
                        </a:buClr>
                        <a:buSzPct val="100000"/>
                        <a:buFont typeface="Times New Roman" pitchFamily="18" charset="0"/>
                        <a:buNone/>
                        <a:tabLst/>
                      </a:pPr>
                      <a:r>
                        <a:rPr kumimoji="0" lang="ru-RU" sz="1400" b="0" i="0" u="none" strike="noStrike" cap="none" normalizeH="0" baseline="0" dirty="0" smtClean="0">
                          <a:ln>
                            <a:noFill/>
                          </a:ln>
                          <a:solidFill>
                            <a:schemeClr val="tx1"/>
                          </a:solidFill>
                          <a:effectLst/>
                          <a:latin typeface="Times New Roman" pitchFamily="18" charset="0"/>
                          <a:cs typeface="Times New Roman" pitchFamily="18" charset="0"/>
                        </a:rPr>
                        <a:t>6 000</a:t>
                      </a:r>
                      <a:r>
                        <a:rPr kumimoji="0" lang="en-US" sz="1400" b="0" i="0" u="none" strike="noStrike" cap="none" normalizeH="0" baseline="0" dirty="0" smtClean="0">
                          <a:ln>
                            <a:noFill/>
                          </a:ln>
                          <a:solidFill>
                            <a:schemeClr val="tx1"/>
                          </a:solidFill>
                          <a:effectLst/>
                          <a:latin typeface="Times New Roman" pitchFamily="18" charset="0"/>
                          <a:cs typeface="Times New Roman" pitchFamily="18" charset="0"/>
                        </a:rPr>
                        <a:t>,0</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449263" rtl="0" eaLnBrk="0" fontAlgn="base" latinLnBrk="0" hangingPunct="0">
                        <a:lnSpc>
                          <a:spcPct val="100000"/>
                        </a:lnSpc>
                        <a:spcBef>
                          <a:spcPts val="800"/>
                        </a:spcBef>
                        <a:spcAft>
                          <a:spcPct val="0"/>
                        </a:spcAft>
                        <a:buClr>
                          <a:srgbClr val="000000"/>
                        </a:buClr>
                        <a:buSzPct val="100000"/>
                        <a:buFont typeface="Times New Roman" pitchFamily="18" charset="0"/>
                        <a:buNone/>
                        <a:tabLst/>
                      </a:pPr>
                      <a:r>
                        <a:rPr kumimoji="0" lang="ru-RU" sz="1400" b="1" i="0" u="none" strike="noStrike" cap="none" normalizeH="0" baseline="0" dirty="0" smtClean="0">
                          <a:ln>
                            <a:noFill/>
                          </a:ln>
                          <a:solidFill>
                            <a:schemeClr val="tx1"/>
                          </a:solidFill>
                          <a:effectLst/>
                          <a:latin typeface="Times New Roman" pitchFamily="18" charset="0"/>
                          <a:cs typeface="Times New Roman" pitchFamily="18" charset="0"/>
                        </a:rPr>
                        <a:t>2019</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5" name="Номер слайда 4"/>
          <p:cNvSpPr>
            <a:spLocks noGrp="1"/>
          </p:cNvSpPr>
          <p:nvPr>
            <p:ph type="sldNum" idx="10"/>
          </p:nvPr>
        </p:nvSpPr>
        <p:spPr/>
        <p:txBody>
          <a:bodyPr/>
          <a:lstStyle/>
          <a:p>
            <a:pPr>
              <a:defRPr/>
            </a:pPr>
            <a:fld id="{9FB1F9D1-463B-4884-A0BA-CA5BA04FD0D4}" type="slidenum">
              <a:rPr lang="en-GB" smtClean="0"/>
              <a:pPr>
                <a:defRPr/>
              </a:pPr>
              <a:t>3</a:t>
            </a:fld>
            <a:endParaRPr lang="en-GB"/>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4" name="Номер слайда 3"/>
          <p:cNvSpPr>
            <a:spLocks noGrp="1"/>
          </p:cNvSpPr>
          <p:nvPr>
            <p:ph type="sldNum" idx="10"/>
          </p:nvPr>
        </p:nvSpPr>
        <p:spPr/>
        <p:txBody>
          <a:bodyPr/>
          <a:lstStyle/>
          <a:p>
            <a:pPr>
              <a:defRPr/>
            </a:pPr>
            <a:fld id="{65318907-8DCF-4A85-90EA-70AF299E718C}" type="slidenum">
              <a:rPr lang="en-GB" smtClean="0"/>
              <a:pPr>
                <a:defRPr/>
              </a:pPr>
              <a:t>4</a:t>
            </a:fld>
            <a:endParaRPr lang="en-GB"/>
          </a:p>
        </p:txBody>
      </p:sp>
      <p:pic>
        <p:nvPicPr>
          <p:cNvPr id="2053" name="Picture 5" descr="C:\Users\d.gracheva\Desktop\7.jpg"/>
          <p:cNvPicPr>
            <a:picLocks noChangeAspect="1" noChangeArrowheads="1"/>
          </p:cNvPicPr>
          <p:nvPr/>
        </p:nvPicPr>
        <p:blipFill>
          <a:blip r:embed="rId2" cstate="print"/>
          <a:srcRect/>
          <a:stretch>
            <a:fillRect/>
          </a:stretch>
        </p:blipFill>
        <p:spPr bwMode="auto">
          <a:xfrm>
            <a:off x="0" y="3446976"/>
            <a:ext cx="3131840" cy="2709220"/>
          </a:xfrm>
          <a:prstGeom prst="rect">
            <a:avLst/>
          </a:prstGeom>
          <a:noFill/>
        </p:spPr>
      </p:pic>
      <p:pic>
        <p:nvPicPr>
          <p:cNvPr id="2054" name="Picture 6" descr="C:\Users\d.gracheva\Desktop\5.jpg"/>
          <p:cNvPicPr>
            <a:picLocks noChangeAspect="1" noChangeArrowheads="1"/>
          </p:cNvPicPr>
          <p:nvPr/>
        </p:nvPicPr>
        <p:blipFill>
          <a:blip r:embed="rId3" cstate="print"/>
          <a:srcRect/>
          <a:stretch>
            <a:fillRect/>
          </a:stretch>
        </p:blipFill>
        <p:spPr bwMode="auto">
          <a:xfrm>
            <a:off x="2843808" y="152636"/>
            <a:ext cx="6300192" cy="4707639"/>
          </a:xfrm>
          <a:prstGeom prst="rect">
            <a:avLst/>
          </a:prstGeom>
          <a:noFill/>
        </p:spPr>
      </p:pic>
      <p:pic>
        <p:nvPicPr>
          <p:cNvPr id="2051" name="Picture 3" descr="C:\Users\d.gracheva\Desktop\6.jpg"/>
          <p:cNvPicPr>
            <a:picLocks noGrp="1" noChangeAspect="1" noChangeArrowheads="1"/>
          </p:cNvPicPr>
          <p:nvPr>
            <p:ph idx="1"/>
          </p:nvPr>
        </p:nvPicPr>
        <p:blipFill>
          <a:blip r:embed="rId4" cstate="print"/>
          <a:srcRect/>
          <a:stretch>
            <a:fillRect/>
          </a:stretch>
        </p:blipFill>
        <p:spPr bwMode="auto">
          <a:xfrm>
            <a:off x="0" y="116632"/>
            <a:ext cx="3635895" cy="3486290"/>
          </a:xfrm>
          <a:prstGeom prst="rect">
            <a:avLst/>
          </a:prstGeom>
          <a:noFill/>
        </p:spPr>
      </p:pic>
      <p:sp>
        <p:nvSpPr>
          <p:cNvPr id="10" name="Заголовок 1"/>
          <p:cNvSpPr txBox="1">
            <a:spLocks/>
          </p:cNvSpPr>
          <p:nvPr/>
        </p:nvSpPr>
        <p:spPr bwMode="auto">
          <a:xfrm>
            <a:off x="3095836" y="4905164"/>
            <a:ext cx="6048164" cy="1080120"/>
          </a:xfrm>
          <a:prstGeom prst="rect">
            <a:avLst/>
          </a:prstGeom>
          <a:noFill/>
          <a:ln w="9525">
            <a:noFill/>
            <a:round/>
            <a:headEnd/>
            <a:tailEnd/>
          </a:ln>
        </p:spPr>
        <p:txBody>
          <a:bodyPr vert="horz" wrap="square" lIns="90000" tIns="46800" rIns="90000" bIns="46800" numCol="1" anchor="ctr" anchorCtr="0" compatLnSpc="1">
            <a:prstTxWarp prst="textNoShape">
              <a:avLst/>
            </a:prstTxWarp>
          </a:bodyPr>
          <a:lstStyle/>
          <a:p>
            <a:pPr marL="0" marR="0" lvl="0" indent="0" algn="ctr" defTabSz="449263" rtl="0" eaLnBrk="0" fontAlgn="base" latinLnBrk="0" hangingPunct="0">
              <a:lnSpc>
                <a:spcPct val="100000"/>
              </a:lnSpc>
              <a:spcBef>
                <a:spcPct val="0"/>
              </a:spcBef>
              <a:spcAft>
                <a:spcPct val="0"/>
              </a:spcAft>
              <a:buClr>
                <a:srgbClr val="000000"/>
              </a:buClr>
              <a:buSzPct val="100000"/>
              <a:buFont typeface="Times New Roman" pitchFamily="18" charset="0"/>
              <a:buNone/>
              <a:tabLst/>
              <a:defRPr/>
            </a:pPr>
            <a:r>
              <a:rPr kumimoji="0" lang="ru-RU" b="1" i="0" u="none" strike="noStrike" kern="0" cap="none" spc="0" normalizeH="0" baseline="0" noProof="0" dirty="0" smtClean="0">
                <a:ln>
                  <a:noFill/>
                </a:ln>
                <a:solidFill>
                  <a:schemeClr val="tx1"/>
                </a:solidFill>
                <a:effectLst/>
                <a:uLnTx/>
                <a:uFillTx/>
                <a:latin typeface="Times New Roman" pitchFamily="18" charset="0"/>
                <a:ea typeface="+mj-ea"/>
                <a:cs typeface="Times New Roman" pitchFamily="18" charset="0"/>
              </a:rPr>
              <a:t>Объекты капстроительства, в рамках Госпрограммы </a:t>
            </a:r>
            <a:br>
              <a:rPr kumimoji="0" lang="ru-RU" b="1" i="0" u="none" strike="noStrike" kern="0" cap="none" spc="0" normalizeH="0" baseline="0" noProof="0" dirty="0" smtClean="0">
                <a:ln>
                  <a:noFill/>
                </a:ln>
                <a:solidFill>
                  <a:schemeClr val="tx1"/>
                </a:solidFill>
                <a:effectLst/>
                <a:uLnTx/>
                <a:uFillTx/>
                <a:latin typeface="Times New Roman" pitchFamily="18" charset="0"/>
                <a:ea typeface="+mj-ea"/>
                <a:cs typeface="Times New Roman" pitchFamily="18" charset="0"/>
              </a:rPr>
            </a:br>
            <a:r>
              <a:rPr kumimoji="0" lang="ru-RU" b="1" i="0" u="none" strike="noStrike" kern="0" cap="none" spc="0" normalizeH="0" baseline="0" noProof="0" dirty="0" smtClean="0">
                <a:ln>
                  <a:noFill/>
                </a:ln>
                <a:solidFill>
                  <a:schemeClr val="tx1"/>
                </a:solidFill>
                <a:effectLst/>
                <a:uLnTx/>
                <a:uFillTx/>
                <a:latin typeface="Times New Roman" pitchFamily="18" charset="0"/>
                <a:ea typeface="+mj-ea"/>
                <a:cs typeface="Times New Roman" pitchFamily="18" charset="0"/>
              </a:rPr>
              <a:t>«</a:t>
            </a:r>
            <a:r>
              <a:rPr lang="ru-RU" b="1" kern="0" dirty="0" smtClean="0">
                <a:solidFill>
                  <a:schemeClr val="tx1"/>
                </a:solidFill>
                <a:latin typeface="Times New Roman" pitchFamily="18" charset="0"/>
                <a:ea typeface="+mj-ea"/>
                <a:cs typeface="Times New Roman" pitchFamily="18" charset="0"/>
              </a:rPr>
              <a:t>Обеспечение функций в области ветеринарного и фитосанитарного надзора</a:t>
            </a:r>
            <a:r>
              <a:rPr kumimoji="0" lang="ru-RU" b="1" i="0" u="none" strike="noStrike" kern="0" cap="none" spc="0" normalizeH="0" baseline="0" noProof="0" dirty="0" smtClean="0">
                <a:ln>
                  <a:noFill/>
                </a:ln>
                <a:solidFill>
                  <a:schemeClr val="tx1"/>
                </a:solidFill>
                <a:effectLst/>
                <a:uLnTx/>
                <a:uFillTx/>
                <a:latin typeface="Times New Roman" pitchFamily="18" charset="0"/>
                <a:ea typeface="+mj-ea"/>
                <a:cs typeface="Times New Roman" pitchFamily="18" charset="0"/>
              </a:rPr>
              <a:t>»</a:t>
            </a:r>
            <a:endParaRPr kumimoji="0" lang="ru-RU" b="0" i="0" u="none" strike="noStrike" kern="0" cap="none" spc="0" normalizeH="0" baseline="0" noProof="0" dirty="0">
              <a:ln>
                <a:noFill/>
              </a:ln>
              <a:solidFill>
                <a:schemeClr val="tx1"/>
              </a:solidFill>
              <a:effectLst/>
              <a:uLnTx/>
              <a:uFillTx/>
              <a:latin typeface="+mj-lt"/>
              <a:ea typeface="+mj-ea"/>
              <a:cs typeface="+mj-cs"/>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332656"/>
            <a:ext cx="8820980" cy="1044115"/>
          </a:xfrm>
        </p:spPr>
        <p:txBody>
          <a:bodyPr/>
          <a:lstStyle/>
          <a:p>
            <a:r>
              <a:rPr lang="ru-RU" sz="2000" b="1" dirty="0" smtClean="0">
                <a:latin typeface="Times New Roman" pitchFamily="18" charset="0"/>
                <a:cs typeface="Times New Roman" pitchFamily="18" charset="0"/>
              </a:rPr>
              <a:t>Объекты капитального строительства, в рамках Госпрограммы: </a:t>
            </a:r>
            <a:br>
              <a:rPr lang="ru-RU" sz="2000" b="1" dirty="0" smtClean="0">
                <a:latin typeface="Times New Roman" pitchFamily="18" charset="0"/>
                <a:cs typeface="Times New Roman" pitchFamily="18" charset="0"/>
              </a:rPr>
            </a:br>
            <a:r>
              <a:rPr lang="ru-RU" sz="2000" b="1" dirty="0" smtClean="0">
                <a:latin typeface="Times New Roman" pitchFamily="18" charset="0"/>
                <a:cs typeface="Times New Roman" pitchFamily="18" charset="0"/>
              </a:rPr>
              <a:t>«Обеспечение функций в области ветеринарного </a:t>
            </a:r>
            <a:r>
              <a:rPr lang="en-US" sz="2000" b="1" dirty="0" smtClean="0">
                <a:latin typeface="Times New Roman" pitchFamily="18" charset="0"/>
                <a:cs typeface="Times New Roman" pitchFamily="18" charset="0"/>
              </a:rPr>
              <a:t/>
            </a:r>
            <a:br>
              <a:rPr lang="en-US" sz="2000" b="1" dirty="0" smtClean="0">
                <a:latin typeface="Times New Roman" pitchFamily="18" charset="0"/>
                <a:cs typeface="Times New Roman" pitchFamily="18" charset="0"/>
              </a:rPr>
            </a:br>
            <a:r>
              <a:rPr lang="ru-RU" sz="2000" b="1" dirty="0" smtClean="0">
                <a:latin typeface="Times New Roman" pitchFamily="18" charset="0"/>
                <a:cs typeface="Times New Roman" pitchFamily="18" charset="0"/>
              </a:rPr>
              <a:t>и фитосанитарного надзора»</a:t>
            </a:r>
            <a:endParaRPr lang="ru-RU" sz="2000" dirty="0"/>
          </a:p>
        </p:txBody>
      </p:sp>
      <p:sp>
        <p:nvSpPr>
          <p:cNvPr id="6" name="Номер слайда 5"/>
          <p:cNvSpPr>
            <a:spLocks noGrp="1"/>
          </p:cNvSpPr>
          <p:nvPr>
            <p:ph type="sldNum" idx="10"/>
          </p:nvPr>
        </p:nvSpPr>
        <p:spPr/>
        <p:txBody>
          <a:bodyPr/>
          <a:lstStyle/>
          <a:p>
            <a:pPr>
              <a:defRPr/>
            </a:pPr>
            <a:fld id="{65318907-8DCF-4A85-90EA-70AF299E718C}" type="slidenum">
              <a:rPr lang="en-GB" smtClean="0"/>
              <a:pPr>
                <a:defRPr/>
              </a:pPr>
              <a:t>5</a:t>
            </a:fld>
            <a:endParaRPr lang="en-GB"/>
          </a:p>
        </p:txBody>
      </p:sp>
      <p:graphicFrame>
        <p:nvGraphicFramePr>
          <p:cNvPr id="11" name="Таблица 10"/>
          <p:cNvGraphicFramePr>
            <a:graphicFrameLocks noGrp="1"/>
          </p:cNvGraphicFramePr>
          <p:nvPr>
            <p:extLst>
              <p:ext uri="{D42A27DB-BD31-4B8C-83A1-F6EECF244321}">
                <p14:modId xmlns:p14="http://schemas.microsoft.com/office/powerpoint/2010/main" val="1704592888"/>
              </p:ext>
            </p:extLst>
          </p:nvPr>
        </p:nvGraphicFramePr>
        <p:xfrm>
          <a:off x="683568" y="1340768"/>
          <a:ext cx="7740860" cy="4408676"/>
        </p:xfrm>
        <a:graphic>
          <a:graphicData uri="http://schemas.openxmlformats.org/drawingml/2006/table">
            <a:tbl>
              <a:tblPr/>
              <a:tblGrid>
                <a:gridCol w="461491"/>
                <a:gridCol w="4827901"/>
                <a:gridCol w="1100477"/>
                <a:gridCol w="1350991"/>
              </a:tblGrid>
              <a:tr h="468052">
                <a:tc>
                  <a:txBody>
                    <a:bodyPr/>
                    <a:lstStyle/>
                    <a:p>
                      <a:pPr marL="0" marR="0" lvl="0" indent="0" algn="ctr" defTabSz="449263" rtl="0" eaLnBrk="0" fontAlgn="base" latinLnBrk="0" hangingPunct="0">
                        <a:lnSpc>
                          <a:spcPct val="100000"/>
                        </a:lnSpc>
                        <a:spcBef>
                          <a:spcPts val="800"/>
                        </a:spcBef>
                        <a:spcAft>
                          <a:spcPct val="0"/>
                        </a:spcAft>
                        <a:buClr>
                          <a:srgbClr val="000000"/>
                        </a:buClr>
                        <a:buSzPct val="100000"/>
                        <a:buFont typeface="Times New Roman" pitchFamily="18" charset="0"/>
                        <a:buNone/>
                        <a:tabLst/>
                      </a:pPr>
                      <a:r>
                        <a:rPr kumimoji="0" lang="ru-RU" sz="1400" b="1" i="0" u="none" strike="noStrike" cap="none" normalizeH="0" baseline="0" dirty="0" smtClean="0">
                          <a:ln>
                            <a:noFill/>
                          </a:ln>
                          <a:solidFill>
                            <a:srgbClr val="601A24"/>
                          </a:solidFill>
                          <a:effectLst/>
                          <a:latin typeface="Times New Roman" pitchFamily="18" charset="0"/>
                          <a:cs typeface="Times New Roman" pitchFamily="18" charset="0"/>
                        </a:rPr>
                        <a:t>№ </a:t>
                      </a:r>
                      <a:r>
                        <a:rPr kumimoji="0" lang="ru-RU" sz="1400" b="1" i="0" u="none" strike="noStrike" cap="none" normalizeH="0" baseline="0" dirty="0" err="1" smtClean="0">
                          <a:ln>
                            <a:noFill/>
                          </a:ln>
                          <a:solidFill>
                            <a:srgbClr val="601A24"/>
                          </a:solidFill>
                          <a:effectLst/>
                          <a:latin typeface="Times New Roman" pitchFamily="18" charset="0"/>
                          <a:cs typeface="Times New Roman" pitchFamily="18" charset="0"/>
                        </a:rPr>
                        <a:t>п</a:t>
                      </a:r>
                      <a:r>
                        <a:rPr kumimoji="0" lang="ru-RU" sz="1400" b="1" i="0" u="none" strike="noStrike" cap="none" normalizeH="0" baseline="0" dirty="0" smtClean="0">
                          <a:ln>
                            <a:noFill/>
                          </a:ln>
                          <a:solidFill>
                            <a:srgbClr val="601A24"/>
                          </a:solidFill>
                          <a:effectLst/>
                          <a:latin typeface="Times New Roman" pitchFamily="18" charset="0"/>
                          <a:cs typeface="Times New Roman" pitchFamily="18" charset="0"/>
                        </a:rPr>
                        <a:t>/</a:t>
                      </a:r>
                      <a:r>
                        <a:rPr kumimoji="0" lang="ru-RU" sz="1400" b="1" i="0" u="none" strike="noStrike" cap="none" normalizeH="0" baseline="0" dirty="0" err="1" smtClean="0">
                          <a:ln>
                            <a:noFill/>
                          </a:ln>
                          <a:solidFill>
                            <a:srgbClr val="601A24"/>
                          </a:solidFill>
                          <a:effectLst/>
                          <a:latin typeface="Times New Roman" pitchFamily="18" charset="0"/>
                          <a:cs typeface="Times New Roman" pitchFamily="18" charset="0"/>
                        </a:rPr>
                        <a:t>п</a:t>
                      </a:r>
                      <a:endParaRPr kumimoji="0" lang="ru-RU" sz="1400" b="1" i="0" u="none" strike="noStrike" cap="none" normalizeH="0" baseline="0" dirty="0" smtClean="0">
                        <a:ln>
                          <a:noFill/>
                        </a:ln>
                        <a:solidFill>
                          <a:srgbClr val="601A24"/>
                        </a:solidFill>
                        <a:effectLst/>
                        <a:latin typeface="Times New Roman" pitchFamily="18" charset="0"/>
                        <a:cs typeface="Times New Roman" pitchFamily="18"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449263" rtl="0" eaLnBrk="0" fontAlgn="base" latinLnBrk="0" hangingPunct="0">
                        <a:lnSpc>
                          <a:spcPct val="100000"/>
                        </a:lnSpc>
                        <a:spcBef>
                          <a:spcPts val="800"/>
                        </a:spcBef>
                        <a:spcAft>
                          <a:spcPct val="0"/>
                        </a:spcAft>
                        <a:buClr>
                          <a:srgbClr val="000000"/>
                        </a:buClr>
                        <a:buSzPct val="100000"/>
                        <a:buFont typeface="Times New Roman" pitchFamily="18" charset="0"/>
                        <a:buNone/>
                        <a:tabLst/>
                      </a:pPr>
                      <a:r>
                        <a:rPr kumimoji="0" lang="ru-RU" sz="1400" b="1" i="0" u="none" strike="noStrike" cap="none" normalizeH="0" baseline="0" dirty="0" smtClean="0">
                          <a:ln>
                            <a:noFill/>
                          </a:ln>
                          <a:solidFill>
                            <a:srgbClr val="601A24"/>
                          </a:solidFill>
                          <a:effectLst/>
                          <a:latin typeface="Times New Roman" pitchFamily="18" charset="0"/>
                          <a:cs typeface="Times New Roman" pitchFamily="18" charset="0"/>
                        </a:rPr>
                        <a:t>Учреждение</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449263" rtl="0" eaLnBrk="0" fontAlgn="base" latinLnBrk="0" hangingPunct="0">
                        <a:lnSpc>
                          <a:spcPct val="100000"/>
                        </a:lnSpc>
                        <a:spcBef>
                          <a:spcPts val="800"/>
                        </a:spcBef>
                        <a:spcAft>
                          <a:spcPct val="0"/>
                        </a:spcAft>
                        <a:buClr>
                          <a:srgbClr val="000000"/>
                        </a:buClr>
                        <a:buSzPct val="100000"/>
                        <a:buFont typeface="Times New Roman" pitchFamily="18" charset="0"/>
                        <a:buNone/>
                        <a:tabLst/>
                      </a:pPr>
                      <a:r>
                        <a:rPr kumimoji="0" lang="ru-RU" sz="1400" b="1" i="0" u="none" strike="noStrike" cap="none" normalizeH="0" baseline="0" dirty="0" smtClean="0">
                          <a:ln>
                            <a:noFill/>
                          </a:ln>
                          <a:solidFill>
                            <a:srgbClr val="601A24"/>
                          </a:solidFill>
                          <a:effectLst/>
                          <a:latin typeface="Times New Roman" pitchFamily="18" charset="0"/>
                          <a:cs typeface="Times New Roman" pitchFamily="18" charset="0"/>
                        </a:rPr>
                        <a:t>Площадь, кв. м.</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449263" rtl="0" eaLnBrk="0" fontAlgn="base" latinLnBrk="0" hangingPunct="0">
                        <a:lnSpc>
                          <a:spcPct val="100000"/>
                        </a:lnSpc>
                        <a:spcBef>
                          <a:spcPts val="800"/>
                        </a:spcBef>
                        <a:spcAft>
                          <a:spcPct val="0"/>
                        </a:spcAft>
                        <a:buClr>
                          <a:srgbClr val="000000"/>
                        </a:buClr>
                        <a:buSzPct val="100000"/>
                        <a:buFont typeface="Times New Roman" pitchFamily="18" charset="0"/>
                        <a:buNone/>
                        <a:tabLst/>
                      </a:pPr>
                      <a:r>
                        <a:rPr kumimoji="0" lang="ru-RU" sz="1400" b="1" i="0" u="none" strike="noStrike" cap="none" normalizeH="0" baseline="0" dirty="0" smtClean="0">
                          <a:ln>
                            <a:noFill/>
                          </a:ln>
                          <a:solidFill>
                            <a:srgbClr val="601A24"/>
                          </a:solidFill>
                          <a:effectLst/>
                          <a:latin typeface="Times New Roman" pitchFamily="18" charset="0"/>
                          <a:cs typeface="Times New Roman" pitchFamily="18" charset="0"/>
                        </a:rPr>
                        <a:t>Срок ввода в эксплуатацию</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r h="417153">
                <a:tc>
                  <a:txBody>
                    <a:bodyPr/>
                    <a:lstStyle/>
                    <a:p>
                      <a:pPr algn="ctr"/>
                      <a:r>
                        <a:rPr lang="ru-RU" sz="1400" dirty="0" smtClean="0">
                          <a:latin typeface="Times New Roman" pitchFamily="18" charset="0"/>
                          <a:cs typeface="Times New Roman" pitchFamily="18" charset="0"/>
                        </a:rPr>
                        <a:t>1</a:t>
                      </a:r>
                      <a:endParaRPr lang="ru-RU" sz="1400" dirty="0">
                        <a:latin typeface="Times New Roman" pitchFamily="18" charset="0"/>
                        <a:cs typeface="Times New Roman" pitchFamily="18"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nSpc>
                          <a:spcPct val="115000"/>
                        </a:lnSpc>
                        <a:spcAft>
                          <a:spcPts val="1000"/>
                        </a:spcAft>
                      </a:pPr>
                      <a:r>
                        <a:rPr lang="ru-RU" sz="1400" dirty="0">
                          <a:latin typeface="Times New Roman"/>
                          <a:ea typeface="Calibri"/>
                          <a:cs typeface="Times New Roman"/>
                        </a:rPr>
                        <a:t>ФГБУ </a:t>
                      </a:r>
                      <a:r>
                        <a:rPr lang="ru-RU" sz="1400" dirty="0" smtClean="0">
                          <a:latin typeface="Times New Roman"/>
                          <a:ea typeface="Calibri"/>
                          <a:cs typeface="Times New Roman"/>
                        </a:rPr>
                        <a:t>«ВНИИЗЖ» (многоквартирный дом молодых</a:t>
                      </a:r>
                      <a:r>
                        <a:rPr lang="ru-RU" sz="1400" baseline="0" dirty="0" smtClean="0">
                          <a:latin typeface="Times New Roman"/>
                          <a:ea typeface="Calibri"/>
                          <a:cs typeface="Times New Roman"/>
                        </a:rPr>
                        <a:t> ученых</a:t>
                      </a:r>
                      <a:r>
                        <a:rPr lang="ru-RU" sz="1400" dirty="0" smtClean="0">
                          <a:latin typeface="Times New Roman"/>
                          <a:ea typeface="Calibri"/>
                          <a:cs typeface="Times New Roman"/>
                        </a:rPr>
                        <a:t>)</a:t>
                      </a:r>
                      <a:endParaRPr lang="ru-RU" sz="1400" dirty="0">
                        <a:latin typeface="Calibri"/>
                        <a:ea typeface="Calibri"/>
                        <a:cs typeface="Times New Roman"/>
                      </a:endParaRPr>
                    </a:p>
                  </a:txBody>
                  <a:tcPr marL="68580" marR="68580" marT="0" marB="0">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lnSpc>
                          <a:spcPct val="115000"/>
                        </a:lnSpc>
                        <a:spcAft>
                          <a:spcPts val="1000"/>
                        </a:spcAft>
                      </a:pPr>
                      <a:r>
                        <a:rPr lang="ru-RU" sz="1400" dirty="0">
                          <a:latin typeface="Times New Roman"/>
                          <a:ea typeface="Calibri"/>
                          <a:cs typeface="Times New Roman"/>
                        </a:rPr>
                        <a:t>5 414,3</a:t>
                      </a:r>
                      <a:endParaRPr lang="ru-RU" sz="1400" dirty="0">
                        <a:latin typeface="Calibri"/>
                        <a:ea typeface="Calibri"/>
                        <a:cs typeface="Times New Roman"/>
                      </a:endParaRPr>
                    </a:p>
                  </a:txBody>
                  <a:tcPr marL="68580" marR="68580" marT="0" marB="0">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lnSpc>
                          <a:spcPct val="115000"/>
                        </a:lnSpc>
                        <a:spcAft>
                          <a:spcPts val="1000"/>
                        </a:spcAft>
                      </a:pPr>
                      <a:r>
                        <a:rPr lang="ru-RU" sz="1400" b="1" dirty="0">
                          <a:latin typeface="Times New Roman"/>
                          <a:ea typeface="Calibri"/>
                          <a:cs typeface="Times New Roman"/>
                        </a:rPr>
                        <a:t>2016</a:t>
                      </a:r>
                      <a:endParaRPr lang="ru-RU" sz="1400" b="1" dirty="0">
                        <a:latin typeface="Calibri"/>
                        <a:ea typeface="Calibri"/>
                        <a:cs typeface="Times New Roman"/>
                      </a:endParaRPr>
                    </a:p>
                  </a:txBody>
                  <a:tcPr marL="68580" marR="68580" marT="0" marB="0">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38880">
                <a:tc>
                  <a:txBody>
                    <a:bodyPr/>
                    <a:lstStyle/>
                    <a:p>
                      <a:pPr algn="ctr"/>
                      <a:r>
                        <a:rPr lang="ru-RU" sz="1400" dirty="0" smtClean="0">
                          <a:latin typeface="Times New Roman" pitchFamily="18" charset="0"/>
                          <a:cs typeface="Times New Roman" pitchFamily="18" charset="0"/>
                        </a:rPr>
                        <a:t>2</a:t>
                      </a:r>
                      <a:endParaRPr lang="ru-RU" sz="1400" dirty="0">
                        <a:latin typeface="Times New Roman" pitchFamily="18" charset="0"/>
                        <a:cs typeface="Times New Roman" pitchFamily="18"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nSpc>
                          <a:spcPct val="115000"/>
                        </a:lnSpc>
                        <a:spcAft>
                          <a:spcPts val="1000"/>
                        </a:spcAft>
                      </a:pPr>
                      <a:r>
                        <a:rPr lang="ru-RU" sz="1400" dirty="0">
                          <a:latin typeface="Times New Roman"/>
                          <a:ea typeface="Calibri"/>
                          <a:cs typeface="Times New Roman"/>
                        </a:rPr>
                        <a:t>ФГБУ </a:t>
                      </a:r>
                      <a:r>
                        <a:rPr lang="ru-RU" sz="1400" dirty="0" smtClean="0">
                          <a:latin typeface="Times New Roman"/>
                          <a:ea typeface="Calibri"/>
                          <a:cs typeface="Times New Roman"/>
                        </a:rPr>
                        <a:t>«ВГНКИ» (здание МЭБ по пищевой безопасности)</a:t>
                      </a:r>
                      <a:endParaRPr lang="ru-RU" sz="1400" dirty="0">
                        <a:latin typeface="Calibri"/>
                        <a:ea typeface="Calibri"/>
                        <a:cs typeface="Times New Roman"/>
                      </a:endParaRPr>
                    </a:p>
                  </a:txBody>
                  <a:tcPr marL="68580" marR="68580" marT="0" marB="0">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lnSpc>
                          <a:spcPct val="115000"/>
                        </a:lnSpc>
                        <a:spcAft>
                          <a:spcPts val="1000"/>
                        </a:spcAft>
                      </a:pPr>
                      <a:r>
                        <a:rPr lang="ru-RU" sz="1400" dirty="0">
                          <a:latin typeface="Times New Roman"/>
                          <a:ea typeface="Calibri"/>
                          <a:cs typeface="Times New Roman"/>
                        </a:rPr>
                        <a:t>7 999,83</a:t>
                      </a:r>
                      <a:endParaRPr lang="ru-RU" sz="1400" dirty="0">
                        <a:latin typeface="Calibri"/>
                        <a:ea typeface="Calibri"/>
                        <a:cs typeface="Times New Roman"/>
                      </a:endParaRPr>
                    </a:p>
                  </a:txBody>
                  <a:tcPr marL="68580" marR="68580" marT="0" marB="0">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lnSpc>
                          <a:spcPct val="115000"/>
                        </a:lnSpc>
                        <a:spcAft>
                          <a:spcPts val="1000"/>
                        </a:spcAft>
                      </a:pPr>
                      <a:r>
                        <a:rPr lang="ru-RU" sz="1400" b="1" dirty="0" smtClean="0">
                          <a:solidFill>
                            <a:schemeClr val="tx1"/>
                          </a:solidFill>
                          <a:latin typeface="Times New Roman"/>
                          <a:ea typeface="Calibri"/>
                          <a:cs typeface="Times New Roman"/>
                        </a:rPr>
                        <a:t>2016</a:t>
                      </a:r>
                    </a:p>
                  </a:txBody>
                  <a:tcPr marL="68580" marR="68580" marT="0" marB="0">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17153">
                <a:tc>
                  <a:txBody>
                    <a:bodyPr/>
                    <a:lstStyle/>
                    <a:p>
                      <a:pPr algn="ctr"/>
                      <a:r>
                        <a:rPr lang="ru-RU" sz="1400" dirty="0" smtClean="0">
                          <a:latin typeface="Times New Roman" pitchFamily="18" charset="0"/>
                          <a:cs typeface="Times New Roman" pitchFamily="18" charset="0"/>
                        </a:rPr>
                        <a:t>3</a:t>
                      </a:r>
                      <a:endParaRPr lang="ru-RU" sz="1400" dirty="0">
                        <a:latin typeface="Times New Roman" pitchFamily="18" charset="0"/>
                        <a:cs typeface="Times New Roman" pitchFamily="18"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nSpc>
                          <a:spcPct val="115000"/>
                        </a:lnSpc>
                        <a:spcAft>
                          <a:spcPts val="1000"/>
                        </a:spcAft>
                      </a:pPr>
                      <a:r>
                        <a:rPr lang="ru-RU" sz="1400" dirty="0" smtClean="0">
                          <a:latin typeface="Times New Roman"/>
                          <a:ea typeface="Calibri"/>
                          <a:cs typeface="Times New Roman"/>
                        </a:rPr>
                        <a:t>ТУ</a:t>
                      </a:r>
                      <a:r>
                        <a:rPr lang="ru-RU" sz="1400" baseline="0" dirty="0" smtClean="0">
                          <a:latin typeface="Times New Roman"/>
                          <a:ea typeface="Calibri"/>
                          <a:cs typeface="Times New Roman"/>
                        </a:rPr>
                        <a:t> </a:t>
                      </a:r>
                      <a:r>
                        <a:rPr lang="ru-RU" sz="1400" dirty="0" smtClean="0">
                          <a:latin typeface="Times New Roman"/>
                          <a:ea typeface="Calibri"/>
                          <a:cs typeface="Times New Roman"/>
                        </a:rPr>
                        <a:t>по </a:t>
                      </a:r>
                      <a:r>
                        <a:rPr lang="ru-RU" sz="1400" dirty="0">
                          <a:latin typeface="Times New Roman"/>
                          <a:ea typeface="Calibri"/>
                          <a:cs typeface="Times New Roman"/>
                        </a:rPr>
                        <a:t>Орловской и Курской </a:t>
                      </a:r>
                      <a:r>
                        <a:rPr lang="ru-RU" sz="1400" dirty="0" smtClean="0">
                          <a:latin typeface="Times New Roman"/>
                          <a:ea typeface="Calibri"/>
                          <a:cs typeface="Times New Roman"/>
                        </a:rPr>
                        <a:t>областям (административное</a:t>
                      </a:r>
                      <a:r>
                        <a:rPr lang="ru-RU" sz="1400" baseline="0" dirty="0" smtClean="0">
                          <a:latin typeface="Times New Roman"/>
                          <a:ea typeface="Calibri"/>
                          <a:cs typeface="Times New Roman"/>
                        </a:rPr>
                        <a:t> здание)</a:t>
                      </a:r>
                      <a:endParaRPr lang="ru-RU" sz="1400" dirty="0">
                        <a:latin typeface="Calibri"/>
                        <a:ea typeface="Calibri"/>
                        <a:cs typeface="Times New Roman"/>
                      </a:endParaRPr>
                    </a:p>
                  </a:txBody>
                  <a:tcPr marL="68580" marR="68580" marT="0" marB="0">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lnSpc>
                          <a:spcPct val="115000"/>
                        </a:lnSpc>
                        <a:spcAft>
                          <a:spcPts val="1000"/>
                        </a:spcAft>
                      </a:pPr>
                      <a:r>
                        <a:rPr lang="ru-RU" sz="1400" dirty="0">
                          <a:latin typeface="Times New Roman"/>
                          <a:ea typeface="Calibri"/>
                          <a:cs typeface="Times New Roman"/>
                        </a:rPr>
                        <a:t>2 202,2</a:t>
                      </a:r>
                      <a:endParaRPr lang="ru-RU" sz="1400" dirty="0">
                        <a:latin typeface="Calibri"/>
                        <a:ea typeface="Calibri"/>
                        <a:cs typeface="Times New Roman"/>
                      </a:endParaRPr>
                    </a:p>
                  </a:txBody>
                  <a:tcPr marL="68580" marR="68580" marT="0" marB="0">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lnSpc>
                          <a:spcPct val="115000"/>
                        </a:lnSpc>
                        <a:spcAft>
                          <a:spcPts val="1000"/>
                        </a:spcAft>
                      </a:pPr>
                      <a:r>
                        <a:rPr lang="ru-RU" sz="1400" b="1" dirty="0" smtClean="0">
                          <a:solidFill>
                            <a:schemeClr val="tx1"/>
                          </a:solidFill>
                          <a:latin typeface="Times New Roman" pitchFamily="18" charset="0"/>
                          <a:ea typeface="Calibri"/>
                          <a:cs typeface="Times New Roman" pitchFamily="18" charset="0"/>
                        </a:rPr>
                        <a:t>2015</a:t>
                      </a:r>
                      <a:endParaRPr lang="ru-RU" sz="1400" b="1" dirty="0">
                        <a:solidFill>
                          <a:schemeClr val="tx1"/>
                        </a:solidFill>
                        <a:latin typeface="Times New Roman" pitchFamily="18" charset="0"/>
                        <a:ea typeface="Calibri"/>
                        <a:cs typeface="Times New Roman" pitchFamily="18" charset="0"/>
                      </a:endParaRPr>
                    </a:p>
                  </a:txBody>
                  <a:tcPr marL="68580" marR="68580" marT="0" marB="0">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17153">
                <a:tc>
                  <a:txBody>
                    <a:bodyPr/>
                    <a:lstStyle/>
                    <a:p>
                      <a:pPr algn="ctr"/>
                      <a:r>
                        <a:rPr lang="ru-RU" sz="1400" dirty="0" smtClean="0">
                          <a:latin typeface="Times New Roman" pitchFamily="18" charset="0"/>
                          <a:cs typeface="Times New Roman" pitchFamily="18" charset="0"/>
                        </a:rPr>
                        <a:t>4</a:t>
                      </a:r>
                      <a:endParaRPr lang="ru-RU" sz="1400" dirty="0">
                        <a:latin typeface="Times New Roman" pitchFamily="18" charset="0"/>
                        <a:cs typeface="Times New Roman" pitchFamily="18"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nSpc>
                          <a:spcPct val="115000"/>
                        </a:lnSpc>
                        <a:spcAft>
                          <a:spcPts val="1000"/>
                        </a:spcAft>
                      </a:pPr>
                      <a:r>
                        <a:rPr lang="ru-RU" sz="1400" dirty="0" smtClean="0">
                          <a:latin typeface="Times New Roman"/>
                          <a:ea typeface="Calibri"/>
                          <a:cs typeface="Times New Roman"/>
                        </a:rPr>
                        <a:t>ТУ</a:t>
                      </a:r>
                      <a:r>
                        <a:rPr lang="ru-RU" sz="1400" baseline="0" dirty="0" smtClean="0">
                          <a:latin typeface="Times New Roman"/>
                          <a:ea typeface="Calibri"/>
                          <a:cs typeface="Times New Roman"/>
                        </a:rPr>
                        <a:t> </a:t>
                      </a:r>
                      <a:r>
                        <a:rPr lang="ru-RU" sz="1400" dirty="0" smtClean="0">
                          <a:latin typeface="Times New Roman"/>
                          <a:ea typeface="Calibri"/>
                          <a:cs typeface="Times New Roman"/>
                        </a:rPr>
                        <a:t>по </a:t>
                      </a:r>
                      <a:r>
                        <a:rPr lang="ru-RU" sz="1400" dirty="0">
                          <a:latin typeface="Times New Roman"/>
                          <a:ea typeface="Calibri"/>
                          <a:cs typeface="Times New Roman"/>
                        </a:rPr>
                        <a:t>Приморскому </a:t>
                      </a:r>
                      <a:r>
                        <a:rPr lang="ru-RU" sz="1400" dirty="0" smtClean="0">
                          <a:latin typeface="Times New Roman"/>
                          <a:ea typeface="Calibri"/>
                          <a:cs typeface="Times New Roman"/>
                        </a:rPr>
                        <a:t>краю </a:t>
                      </a:r>
                      <a:r>
                        <a:rPr lang="ru-RU" sz="1400" dirty="0">
                          <a:latin typeface="Times New Roman"/>
                          <a:ea typeface="Calibri"/>
                          <a:cs typeface="Times New Roman"/>
                        </a:rPr>
                        <a:t>и Сахалинской </a:t>
                      </a:r>
                      <a:r>
                        <a:rPr lang="ru-RU" sz="1400" dirty="0" smtClean="0">
                          <a:latin typeface="Times New Roman"/>
                          <a:ea typeface="Calibri"/>
                          <a:cs typeface="Times New Roman"/>
                        </a:rPr>
                        <a:t>области (административное здание)</a:t>
                      </a:r>
                      <a:endParaRPr lang="ru-RU" sz="1400" dirty="0">
                        <a:latin typeface="Calibri"/>
                        <a:ea typeface="Calibri"/>
                        <a:cs typeface="Times New Roman"/>
                      </a:endParaRPr>
                    </a:p>
                  </a:txBody>
                  <a:tcPr marL="68580" marR="68580" marT="0" marB="0">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lnSpc>
                          <a:spcPct val="115000"/>
                        </a:lnSpc>
                        <a:spcAft>
                          <a:spcPts val="1000"/>
                        </a:spcAft>
                      </a:pPr>
                      <a:r>
                        <a:rPr lang="ru-RU" sz="1400" dirty="0">
                          <a:latin typeface="Times New Roman"/>
                          <a:ea typeface="Calibri"/>
                          <a:cs typeface="Times New Roman"/>
                        </a:rPr>
                        <a:t>1 026,4</a:t>
                      </a:r>
                      <a:endParaRPr lang="ru-RU" sz="1400" dirty="0">
                        <a:latin typeface="Calibri"/>
                        <a:ea typeface="Calibri"/>
                        <a:cs typeface="Times New Roman"/>
                      </a:endParaRPr>
                    </a:p>
                  </a:txBody>
                  <a:tcPr marL="68580" marR="68580" marT="0" marB="0">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lnSpc>
                          <a:spcPct val="115000"/>
                        </a:lnSpc>
                        <a:spcAft>
                          <a:spcPts val="1000"/>
                        </a:spcAft>
                      </a:pPr>
                      <a:r>
                        <a:rPr lang="ru-RU" sz="1400" b="1" dirty="0" smtClean="0">
                          <a:solidFill>
                            <a:schemeClr val="tx1"/>
                          </a:solidFill>
                          <a:latin typeface="Times New Roman" pitchFamily="18" charset="0"/>
                          <a:ea typeface="Calibri"/>
                          <a:cs typeface="Times New Roman" pitchFamily="18" charset="0"/>
                        </a:rPr>
                        <a:t>2015</a:t>
                      </a:r>
                      <a:endParaRPr lang="ru-RU" sz="1400" b="1" dirty="0">
                        <a:solidFill>
                          <a:schemeClr val="tx1"/>
                        </a:solidFill>
                        <a:latin typeface="Times New Roman" pitchFamily="18" charset="0"/>
                        <a:ea typeface="Calibri"/>
                        <a:cs typeface="Times New Roman" pitchFamily="18" charset="0"/>
                      </a:endParaRPr>
                    </a:p>
                  </a:txBody>
                  <a:tcPr marL="68580" marR="68580" marT="0" marB="0">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98896">
                <a:tc>
                  <a:txBody>
                    <a:bodyPr/>
                    <a:lstStyle/>
                    <a:p>
                      <a:pPr algn="ctr"/>
                      <a:r>
                        <a:rPr lang="ru-RU" sz="1400" dirty="0" smtClean="0">
                          <a:latin typeface="Times New Roman" pitchFamily="18" charset="0"/>
                          <a:cs typeface="Times New Roman" pitchFamily="18" charset="0"/>
                        </a:rPr>
                        <a:t>5</a:t>
                      </a:r>
                      <a:endParaRPr lang="ru-RU" sz="1400" dirty="0">
                        <a:latin typeface="Times New Roman" pitchFamily="18" charset="0"/>
                        <a:cs typeface="Times New Roman" pitchFamily="18"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nSpc>
                          <a:spcPct val="115000"/>
                        </a:lnSpc>
                        <a:spcAft>
                          <a:spcPts val="1000"/>
                        </a:spcAft>
                      </a:pPr>
                      <a:r>
                        <a:rPr lang="ru-RU" sz="1400" dirty="0">
                          <a:solidFill>
                            <a:schemeClr val="tx1"/>
                          </a:solidFill>
                          <a:latin typeface="Times New Roman"/>
                          <a:ea typeface="Calibri"/>
                          <a:cs typeface="Times New Roman"/>
                        </a:rPr>
                        <a:t>ФГБУ </a:t>
                      </a:r>
                      <a:r>
                        <a:rPr lang="ru-RU" sz="1400" dirty="0" smtClean="0">
                          <a:solidFill>
                            <a:schemeClr val="tx1"/>
                          </a:solidFill>
                          <a:latin typeface="Times New Roman"/>
                          <a:ea typeface="Calibri"/>
                          <a:cs typeface="Times New Roman"/>
                        </a:rPr>
                        <a:t>«Татарская </a:t>
                      </a:r>
                      <a:r>
                        <a:rPr lang="ru-RU" sz="1400" dirty="0">
                          <a:solidFill>
                            <a:schemeClr val="tx1"/>
                          </a:solidFill>
                          <a:latin typeface="Times New Roman"/>
                          <a:ea typeface="Calibri"/>
                          <a:cs typeface="Times New Roman"/>
                        </a:rPr>
                        <a:t>межрегиональная ветеринарная </a:t>
                      </a:r>
                      <a:r>
                        <a:rPr lang="ru-RU" sz="1400" dirty="0" smtClean="0">
                          <a:solidFill>
                            <a:schemeClr val="tx1"/>
                          </a:solidFill>
                          <a:latin typeface="Times New Roman"/>
                          <a:ea typeface="Calibri"/>
                          <a:cs typeface="Times New Roman"/>
                        </a:rPr>
                        <a:t>лаборатория» (центр ГМО)</a:t>
                      </a:r>
                      <a:endParaRPr lang="ru-RU" sz="1400" dirty="0">
                        <a:solidFill>
                          <a:schemeClr val="tx1"/>
                        </a:solidFill>
                        <a:latin typeface="Calibri"/>
                        <a:ea typeface="Calibri"/>
                        <a:cs typeface="Times New Roman"/>
                      </a:endParaRPr>
                    </a:p>
                  </a:txBody>
                  <a:tcPr marL="68580" marR="68580" marT="0" marB="0">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lnSpc>
                          <a:spcPct val="115000"/>
                        </a:lnSpc>
                        <a:spcAft>
                          <a:spcPts val="1000"/>
                        </a:spcAft>
                      </a:pPr>
                      <a:r>
                        <a:rPr lang="ru-RU" sz="1400" dirty="0">
                          <a:latin typeface="Times New Roman"/>
                          <a:ea typeface="Calibri"/>
                          <a:cs typeface="Times New Roman"/>
                        </a:rPr>
                        <a:t>417,6</a:t>
                      </a:r>
                      <a:endParaRPr lang="ru-RU" sz="1400" dirty="0">
                        <a:latin typeface="Calibri"/>
                        <a:ea typeface="Calibri"/>
                        <a:cs typeface="Times New Roman"/>
                      </a:endParaRPr>
                    </a:p>
                  </a:txBody>
                  <a:tcPr marL="68580" marR="68580" marT="0" marB="0">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lnSpc>
                          <a:spcPct val="115000"/>
                        </a:lnSpc>
                        <a:spcAft>
                          <a:spcPts val="1000"/>
                        </a:spcAft>
                      </a:pPr>
                      <a:r>
                        <a:rPr lang="ru-RU" sz="1400" b="1" dirty="0" smtClean="0">
                          <a:solidFill>
                            <a:schemeClr val="tx1"/>
                          </a:solidFill>
                          <a:latin typeface="Times New Roman" pitchFamily="18" charset="0"/>
                          <a:ea typeface="Calibri"/>
                          <a:cs typeface="Times New Roman" pitchFamily="18" charset="0"/>
                        </a:rPr>
                        <a:t>2015</a:t>
                      </a:r>
                      <a:endParaRPr lang="ru-RU" sz="1400" b="1" dirty="0">
                        <a:solidFill>
                          <a:schemeClr val="tx1"/>
                        </a:solidFill>
                        <a:latin typeface="Times New Roman" pitchFamily="18" charset="0"/>
                        <a:ea typeface="Calibri"/>
                        <a:cs typeface="Times New Roman" pitchFamily="18" charset="0"/>
                      </a:endParaRPr>
                    </a:p>
                  </a:txBody>
                  <a:tcPr marL="68580" marR="68580" marT="0" marB="0">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51539">
                <a:tc>
                  <a:txBody>
                    <a:bodyPr/>
                    <a:lstStyle/>
                    <a:p>
                      <a:pPr algn="ctr"/>
                      <a:r>
                        <a:rPr lang="ru-RU" sz="1400" dirty="0" smtClean="0">
                          <a:latin typeface="Times New Roman" pitchFamily="18" charset="0"/>
                          <a:cs typeface="Times New Roman" pitchFamily="18" charset="0"/>
                        </a:rPr>
                        <a:t>6</a:t>
                      </a:r>
                      <a:endParaRPr lang="ru-RU" sz="1400" dirty="0">
                        <a:latin typeface="Times New Roman" pitchFamily="18" charset="0"/>
                        <a:cs typeface="Times New Roman" pitchFamily="18"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nSpc>
                          <a:spcPct val="115000"/>
                        </a:lnSpc>
                        <a:spcAft>
                          <a:spcPts val="1000"/>
                        </a:spcAft>
                      </a:pPr>
                      <a:r>
                        <a:rPr lang="ru-RU" sz="1400" dirty="0">
                          <a:solidFill>
                            <a:schemeClr val="tx1"/>
                          </a:solidFill>
                          <a:latin typeface="Times New Roman"/>
                          <a:ea typeface="Calibri"/>
                          <a:cs typeface="Times New Roman"/>
                        </a:rPr>
                        <a:t>ФГБУ </a:t>
                      </a:r>
                      <a:r>
                        <a:rPr lang="ru-RU" sz="1400" dirty="0" smtClean="0">
                          <a:solidFill>
                            <a:schemeClr val="tx1"/>
                          </a:solidFill>
                          <a:latin typeface="Times New Roman"/>
                          <a:ea typeface="Calibri"/>
                          <a:cs typeface="Times New Roman"/>
                        </a:rPr>
                        <a:t>«ВГНКИ» (центр</a:t>
                      </a:r>
                      <a:r>
                        <a:rPr lang="ru-RU" sz="1400" baseline="0" dirty="0" smtClean="0">
                          <a:solidFill>
                            <a:schemeClr val="tx1"/>
                          </a:solidFill>
                          <a:latin typeface="Times New Roman"/>
                          <a:ea typeface="Calibri"/>
                          <a:cs typeface="Times New Roman"/>
                        </a:rPr>
                        <a:t> </a:t>
                      </a:r>
                      <a:r>
                        <a:rPr lang="ru-RU" sz="1400" dirty="0" smtClean="0">
                          <a:solidFill>
                            <a:schemeClr val="tx1"/>
                          </a:solidFill>
                          <a:latin typeface="Times New Roman"/>
                          <a:ea typeface="Calibri"/>
                          <a:cs typeface="Times New Roman"/>
                        </a:rPr>
                        <a:t>ГМО)</a:t>
                      </a:r>
                      <a:endParaRPr lang="ru-RU" sz="1400" dirty="0">
                        <a:solidFill>
                          <a:schemeClr val="tx1"/>
                        </a:solidFill>
                        <a:latin typeface="Calibri"/>
                        <a:ea typeface="Calibri"/>
                        <a:cs typeface="Times New Roman"/>
                      </a:endParaRPr>
                    </a:p>
                  </a:txBody>
                  <a:tcPr marL="68580" marR="68580" marT="0" marB="0">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lnSpc>
                          <a:spcPct val="115000"/>
                        </a:lnSpc>
                        <a:spcAft>
                          <a:spcPts val="1000"/>
                        </a:spcAft>
                      </a:pPr>
                      <a:r>
                        <a:rPr lang="ru-RU" sz="1400" dirty="0">
                          <a:latin typeface="Times New Roman"/>
                          <a:ea typeface="Calibri"/>
                          <a:cs typeface="Times New Roman"/>
                        </a:rPr>
                        <a:t>5 517,5</a:t>
                      </a:r>
                      <a:endParaRPr lang="ru-RU" sz="1400" dirty="0">
                        <a:latin typeface="Calibri"/>
                        <a:ea typeface="Calibri"/>
                        <a:cs typeface="Times New Roman"/>
                      </a:endParaRPr>
                    </a:p>
                  </a:txBody>
                  <a:tcPr marL="68580" marR="68580" marT="0" marB="0">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lnSpc>
                          <a:spcPct val="115000"/>
                        </a:lnSpc>
                        <a:spcAft>
                          <a:spcPts val="1000"/>
                        </a:spcAft>
                      </a:pPr>
                      <a:r>
                        <a:rPr lang="ru-RU" sz="1400" b="1" dirty="0">
                          <a:solidFill>
                            <a:schemeClr val="tx1"/>
                          </a:solidFill>
                          <a:latin typeface="Times New Roman" pitchFamily="18" charset="0"/>
                          <a:ea typeface="Calibri"/>
                          <a:cs typeface="Times New Roman" pitchFamily="18" charset="0"/>
                        </a:rPr>
                        <a:t>2020</a:t>
                      </a:r>
                    </a:p>
                  </a:txBody>
                  <a:tcPr marL="68580" marR="68580" marT="0" marB="0">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98896">
                <a:tc>
                  <a:txBody>
                    <a:bodyPr/>
                    <a:lstStyle/>
                    <a:p>
                      <a:pPr algn="ctr"/>
                      <a:r>
                        <a:rPr lang="ru-RU" sz="1400" dirty="0" smtClean="0">
                          <a:latin typeface="Times New Roman" pitchFamily="18" charset="0"/>
                          <a:cs typeface="Times New Roman" pitchFamily="18" charset="0"/>
                        </a:rPr>
                        <a:t>7</a:t>
                      </a:r>
                      <a:endParaRPr lang="ru-RU" sz="1400" dirty="0">
                        <a:latin typeface="Times New Roman" pitchFamily="18" charset="0"/>
                        <a:cs typeface="Times New Roman" pitchFamily="18"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nSpc>
                          <a:spcPct val="115000"/>
                        </a:lnSpc>
                        <a:spcAft>
                          <a:spcPts val="1000"/>
                        </a:spcAft>
                      </a:pPr>
                      <a:r>
                        <a:rPr lang="ru-RU" sz="1400" dirty="0">
                          <a:solidFill>
                            <a:schemeClr val="tx1"/>
                          </a:solidFill>
                          <a:latin typeface="Times New Roman"/>
                          <a:ea typeface="Calibri"/>
                          <a:cs typeface="Times New Roman"/>
                        </a:rPr>
                        <a:t>ФГБУ </a:t>
                      </a:r>
                      <a:r>
                        <a:rPr lang="ru-RU" sz="1400" dirty="0" smtClean="0">
                          <a:solidFill>
                            <a:schemeClr val="tx1"/>
                          </a:solidFill>
                          <a:latin typeface="Times New Roman"/>
                          <a:ea typeface="Calibri"/>
                          <a:cs typeface="Times New Roman"/>
                        </a:rPr>
                        <a:t>«Оренбургский </a:t>
                      </a:r>
                      <a:r>
                        <a:rPr lang="ru-RU" sz="1400" dirty="0" err="1">
                          <a:solidFill>
                            <a:schemeClr val="tx1"/>
                          </a:solidFill>
                          <a:latin typeface="Times New Roman"/>
                          <a:ea typeface="Calibri"/>
                          <a:cs typeface="Times New Roman"/>
                        </a:rPr>
                        <a:t>референтный</a:t>
                      </a:r>
                      <a:r>
                        <a:rPr lang="ru-RU" sz="1400" dirty="0">
                          <a:solidFill>
                            <a:schemeClr val="tx1"/>
                          </a:solidFill>
                          <a:latin typeface="Times New Roman"/>
                          <a:ea typeface="Calibri"/>
                          <a:cs typeface="Times New Roman"/>
                        </a:rPr>
                        <a:t> центр </a:t>
                      </a:r>
                      <a:r>
                        <a:rPr lang="ru-RU" sz="1400" dirty="0" smtClean="0">
                          <a:solidFill>
                            <a:schemeClr val="tx1"/>
                          </a:solidFill>
                          <a:latin typeface="Times New Roman"/>
                          <a:ea typeface="Calibri"/>
                          <a:cs typeface="Times New Roman"/>
                        </a:rPr>
                        <a:t>Россельхознадзора» (</a:t>
                      </a:r>
                      <a:r>
                        <a:rPr lang="ru-RU" sz="1400" dirty="0" err="1" smtClean="0">
                          <a:solidFill>
                            <a:schemeClr val="tx1"/>
                          </a:solidFill>
                          <a:latin typeface="Times New Roman"/>
                          <a:ea typeface="Calibri"/>
                          <a:cs typeface="Times New Roman"/>
                        </a:rPr>
                        <a:t>цертр</a:t>
                      </a:r>
                      <a:r>
                        <a:rPr lang="ru-RU" sz="1400" dirty="0" smtClean="0">
                          <a:solidFill>
                            <a:schemeClr val="tx1"/>
                          </a:solidFill>
                          <a:latin typeface="Times New Roman"/>
                          <a:ea typeface="Calibri"/>
                          <a:cs typeface="Times New Roman"/>
                        </a:rPr>
                        <a:t> ГМО)</a:t>
                      </a:r>
                      <a:endParaRPr lang="ru-RU" sz="1400" dirty="0">
                        <a:solidFill>
                          <a:schemeClr val="tx1"/>
                        </a:solidFill>
                        <a:latin typeface="Calibri"/>
                        <a:ea typeface="Calibri"/>
                        <a:cs typeface="Times New Roman"/>
                      </a:endParaRPr>
                    </a:p>
                  </a:txBody>
                  <a:tcPr marL="68580" marR="68580" marT="0" marB="0">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lnSpc>
                          <a:spcPct val="115000"/>
                        </a:lnSpc>
                        <a:spcAft>
                          <a:spcPts val="1000"/>
                        </a:spcAft>
                      </a:pPr>
                      <a:r>
                        <a:rPr lang="ru-RU" sz="1400">
                          <a:latin typeface="Times New Roman"/>
                          <a:ea typeface="Calibri"/>
                          <a:cs typeface="Times New Roman"/>
                        </a:rPr>
                        <a:t>1 500,0</a:t>
                      </a:r>
                      <a:endParaRPr lang="ru-RU" sz="1400">
                        <a:latin typeface="Calibri"/>
                        <a:ea typeface="Calibri"/>
                        <a:cs typeface="Times New Roman"/>
                      </a:endParaRPr>
                    </a:p>
                  </a:txBody>
                  <a:tcPr marL="68580" marR="68580" marT="0" marB="0">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lnSpc>
                          <a:spcPct val="115000"/>
                        </a:lnSpc>
                        <a:spcAft>
                          <a:spcPts val="1000"/>
                        </a:spcAft>
                      </a:pPr>
                      <a:r>
                        <a:rPr lang="ru-RU" sz="1400" b="1" dirty="0" smtClean="0">
                          <a:solidFill>
                            <a:schemeClr val="tx1"/>
                          </a:solidFill>
                          <a:latin typeface="Times New Roman" pitchFamily="18" charset="0"/>
                          <a:ea typeface="Calibri"/>
                          <a:cs typeface="Times New Roman" pitchFamily="18" charset="0"/>
                        </a:rPr>
                        <a:t>2015</a:t>
                      </a:r>
                      <a:endParaRPr lang="ru-RU" sz="1400" b="1" dirty="0">
                        <a:solidFill>
                          <a:schemeClr val="tx1"/>
                        </a:solidFill>
                        <a:latin typeface="Times New Roman" pitchFamily="18" charset="0"/>
                        <a:ea typeface="Calibri"/>
                        <a:cs typeface="Times New Roman" pitchFamily="18" charset="0"/>
                      </a:endParaRPr>
                    </a:p>
                  </a:txBody>
                  <a:tcPr marL="68580" marR="68580" marT="0" marB="0">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78562">
                <a:tc>
                  <a:txBody>
                    <a:bodyPr/>
                    <a:lstStyle/>
                    <a:p>
                      <a:pPr algn="ctr"/>
                      <a:r>
                        <a:rPr lang="ru-RU" sz="1400" dirty="0" smtClean="0">
                          <a:latin typeface="Times New Roman" pitchFamily="18" charset="0"/>
                          <a:cs typeface="Times New Roman" pitchFamily="18" charset="0"/>
                        </a:rPr>
                        <a:t>8</a:t>
                      </a:r>
                      <a:endParaRPr lang="ru-RU" sz="1400" dirty="0">
                        <a:latin typeface="Times New Roman" pitchFamily="18" charset="0"/>
                        <a:cs typeface="Times New Roman" pitchFamily="18"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nSpc>
                          <a:spcPct val="115000"/>
                        </a:lnSpc>
                        <a:spcAft>
                          <a:spcPts val="1000"/>
                        </a:spcAft>
                      </a:pPr>
                      <a:r>
                        <a:rPr lang="ru-RU" sz="1400" dirty="0">
                          <a:solidFill>
                            <a:schemeClr val="tx1"/>
                          </a:solidFill>
                          <a:latin typeface="Times New Roman"/>
                          <a:ea typeface="Calibri"/>
                          <a:cs typeface="Times New Roman"/>
                        </a:rPr>
                        <a:t>ФГБУ </a:t>
                      </a:r>
                      <a:r>
                        <a:rPr lang="ru-RU" sz="1400" dirty="0" smtClean="0">
                          <a:solidFill>
                            <a:schemeClr val="tx1"/>
                          </a:solidFill>
                          <a:latin typeface="Times New Roman"/>
                          <a:ea typeface="Calibri"/>
                          <a:cs typeface="Times New Roman"/>
                        </a:rPr>
                        <a:t>«Тульская </a:t>
                      </a:r>
                      <a:r>
                        <a:rPr lang="ru-RU" sz="1400" dirty="0">
                          <a:solidFill>
                            <a:schemeClr val="tx1"/>
                          </a:solidFill>
                          <a:latin typeface="Times New Roman"/>
                          <a:ea typeface="Calibri"/>
                          <a:cs typeface="Times New Roman"/>
                        </a:rPr>
                        <a:t>межобластная ветеринарная </a:t>
                      </a:r>
                      <a:r>
                        <a:rPr lang="ru-RU" sz="1400" dirty="0" smtClean="0">
                          <a:solidFill>
                            <a:schemeClr val="tx1"/>
                          </a:solidFill>
                          <a:latin typeface="Times New Roman"/>
                          <a:ea typeface="Calibri"/>
                          <a:cs typeface="Times New Roman"/>
                        </a:rPr>
                        <a:t>лаборатория» </a:t>
                      </a:r>
                      <a:endParaRPr lang="ru-RU" sz="1400" dirty="0">
                        <a:solidFill>
                          <a:schemeClr val="tx1"/>
                        </a:solidFill>
                        <a:latin typeface="Calibri"/>
                        <a:ea typeface="Calibri"/>
                        <a:cs typeface="Times New Roman"/>
                      </a:endParaRPr>
                    </a:p>
                  </a:txBody>
                  <a:tcPr marL="68580" marR="68580" marT="0" marB="0">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lnSpc>
                          <a:spcPct val="115000"/>
                        </a:lnSpc>
                        <a:spcAft>
                          <a:spcPts val="1000"/>
                        </a:spcAft>
                      </a:pPr>
                      <a:r>
                        <a:rPr lang="ru-RU" sz="1400">
                          <a:latin typeface="Times New Roman"/>
                          <a:ea typeface="Calibri"/>
                          <a:cs typeface="Times New Roman"/>
                        </a:rPr>
                        <a:t>270,0</a:t>
                      </a:r>
                      <a:endParaRPr lang="ru-RU" sz="1400">
                        <a:latin typeface="Calibri"/>
                        <a:ea typeface="Calibri"/>
                        <a:cs typeface="Times New Roman"/>
                      </a:endParaRPr>
                    </a:p>
                  </a:txBody>
                  <a:tcPr marL="68580" marR="68580" marT="0" marB="0">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lnSpc>
                          <a:spcPct val="115000"/>
                        </a:lnSpc>
                        <a:spcAft>
                          <a:spcPts val="1000"/>
                        </a:spcAft>
                      </a:pPr>
                      <a:r>
                        <a:rPr lang="ru-RU" sz="1400" b="1" dirty="0" smtClean="0">
                          <a:solidFill>
                            <a:schemeClr val="tx1"/>
                          </a:solidFill>
                          <a:latin typeface="Times New Roman" pitchFamily="18" charset="0"/>
                          <a:ea typeface="Calibri"/>
                          <a:cs typeface="Times New Roman" pitchFamily="18" charset="0"/>
                        </a:rPr>
                        <a:t>2015</a:t>
                      </a:r>
                      <a:endParaRPr lang="ru-RU" sz="1400" b="1" dirty="0">
                        <a:solidFill>
                          <a:schemeClr val="tx1"/>
                        </a:solidFill>
                        <a:latin typeface="Times New Roman" pitchFamily="18" charset="0"/>
                        <a:ea typeface="Calibri"/>
                        <a:cs typeface="Times New Roman" pitchFamily="18" charset="0"/>
                      </a:endParaRPr>
                    </a:p>
                  </a:txBody>
                  <a:tcPr marL="68580" marR="68580" marT="0" marB="0">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98896">
                <a:tc>
                  <a:txBody>
                    <a:bodyPr/>
                    <a:lstStyle/>
                    <a:p>
                      <a:pPr algn="ctr"/>
                      <a:r>
                        <a:rPr lang="ru-RU" sz="1400" dirty="0" smtClean="0">
                          <a:latin typeface="Times New Roman" pitchFamily="18" charset="0"/>
                          <a:cs typeface="Times New Roman" pitchFamily="18" charset="0"/>
                        </a:rPr>
                        <a:t>9</a:t>
                      </a:r>
                      <a:endParaRPr lang="ru-RU" sz="1400" dirty="0">
                        <a:latin typeface="Times New Roman" pitchFamily="18" charset="0"/>
                        <a:cs typeface="Times New Roman" pitchFamily="18"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nSpc>
                          <a:spcPct val="115000"/>
                        </a:lnSpc>
                        <a:spcAft>
                          <a:spcPts val="1000"/>
                        </a:spcAft>
                      </a:pPr>
                      <a:r>
                        <a:rPr lang="ru-RU" sz="1400" dirty="0">
                          <a:solidFill>
                            <a:schemeClr val="tx1"/>
                          </a:solidFill>
                          <a:latin typeface="Times New Roman"/>
                          <a:ea typeface="Calibri"/>
                          <a:cs typeface="Times New Roman"/>
                        </a:rPr>
                        <a:t>ФГБУ </a:t>
                      </a:r>
                      <a:r>
                        <a:rPr lang="ru-RU" sz="1400" dirty="0" smtClean="0">
                          <a:solidFill>
                            <a:schemeClr val="tx1"/>
                          </a:solidFill>
                          <a:latin typeface="Times New Roman"/>
                          <a:ea typeface="Calibri"/>
                          <a:cs typeface="Times New Roman"/>
                        </a:rPr>
                        <a:t>«Свердловский </a:t>
                      </a:r>
                      <a:r>
                        <a:rPr lang="ru-RU" sz="1400" dirty="0" err="1">
                          <a:solidFill>
                            <a:schemeClr val="tx1"/>
                          </a:solidFill>
                          <a:latin typeface="Times New Roman"/>
                          <a:ea typeface="Calibri"/>
                          <a:cs typeface="Times New Roman"/>
                        </a:rPr>
                        <a:t>референтный</a:t>
                      </a:r>
                      <a:r>
                        <a:rPr lang="ru-RU" sz="1400" dirty="0">
                          <a:solidFill>
                            <a:schemeClr val="tx1"/>
                          </a:solidFill>
                          <a:latin typeface="Times New Roman"/>
                          <a:ea typeface="Calibri"/>
                          <a:cs typeface="Times New Roman"/>
                        </a:rPr>
                        <a:t> центр </a:t>
                      </a:r>
                      <a:r>
                        <a:rPr lang="ru-RU" sz="1400" dirty="0" smtClean="0">
                          <a:solidFill>
                            <a:schemeClr val="tx1"/>
                          </a:solidFill>
                          <a:latin typeface="Times New Roman"/>
                          <a:ea typeface="Calibri"/>
                          <a:cs typeface="Times New Roman"/>
                        </a:rPr>
                        <a:t>Россельхознадзора» (центр ГМО)</a:t>
                      </a:r>
                      <a:endParaRPr lang="ru-RU" sz="1400" dirty="0">
                        <a:solidFill>
                          <a:schemeClr val="tx1"/>
                        </a:solidFill>
                        <a:latin typeface="Calibri"/>
                        <a:ea typeface="Calibri"/>
                        <a:cs typeface="Times New Roman"/>
                      </a:endParaRPr>
                    </a:p>
                  </a:txBody>
                  <a:tcPr marL="68580" marR="68580" marT="0" marB="0">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lnSpc>
                          <a:spcPct val="115000"/>
                        </a:lnSpc>
                        <a:spcAft>
                          <a:spcPts val="1000"/>
                        </a:spcAft>
                      </a:pPr>
                      <a:r>
                        <a:rPr lang="ru-RU" sz="1400" dirty="0">
                          <a:latin typeface="Times New Roman"/>
                          <a:ea typeface="Calibri"/>
                          <a:cs typeface="Times New Roman"/>
                        </a:rPr>
                        <a:t>351,5</a:t>
                      </a:r>
                      <a:endParaRPr lang="ru-RU" sz="1400" dirty="0">
                        <a:latin typeface="Calibri"/>
                        <a:ea typeface="Calibri"/>
                        <a:cs typeface="Times New Roman"/>
                      </a:endParaRPr>
                    </a:p>
                  </a:txBody>
                  <a:tcPr marL="68580" marR="68580" marT="0" marB="0">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lnSpc>
                          <a:spcPct val="115000"/>
                        </a:lnSpc>
                        <a:spcAft>
                          <a:spcPts val="1000"/>
                        </a:spcAft>
                      </a:pPr>
                      <a:r>
                        <a:rPr lang="ru-RU" sz="1400" b="1" dirty="0" smtClean="0">
                          <a:solidFill>
                            <a:schemeClr val="tx1"/>
                          </a:solidFill>
                          <a:latin typeface="Times New Roman" pitchFamily="18" charset="0"/>
                          <a:ea typeface="Calibri"/>
                          <a:cs typeface="Times New Roman" pitchFamily="18" charset="0"/>
                        </a:rPr>
                        <a:t>2015</a:t>
                      </a:r>
                      <a:endParaRPr lang="ru-RU" sz="1400" b="1" dirty="0">
                        <a:solidFill>
                          <a:schemeClr val="tx1"/>
                        </a:solidFill>
                        <a:latin typeface="Times New Roman" pitchFamily="18" charset="0"/>
                        <a:ea typeface="Calibri"/>
                        <a:cs typeface="Times New Roman" pitchFamily="18" charset="0"/>
                      </a:endParaRPr>
                    </a:p>
                  </a:txBody>
                  <a:tcPr marL="68580" marR="68580" marT="0" marB="0">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Текст 4"/>
          <p:cNvSpPr>
            <a:spLocks noGrp="1"/>
          </p:cNvSpPr>
          <p:nvPr>
            <p:ph type="body" idx="1"/>
          </p:nvPr>
        </p:nvSpPr>
        <p:spPr>
          <a:xfrm>
            <a:off x="457200" y="296653"/>
            <a:ext cx="4040188" cy="792088"/>
          </a:xfrm>
        </p:spPr>
        <p:txBody>
          <a:bodyPr/>
          <a:lstStyle/>
          <a:p>
            <a:pPr algn="ctr"/>
            <a:r>
              <a:rPr lang="ru-RU" sz="2000" dirty="0" smtClean="0">
                <a:latin typeface="Times New Roman" pitchFamily="18" charset="0"/>
                <a:cs typeface="Times New Roman" pitchFamily="18" charset="0"/>
              </a:rPr>
              <a:t>Проблемы, возникающие при реализации ФАИП</a:t>
            </a:r>
            <a:endParaRPr lang="ru-RU" sz="2000" dirty="0"/>
          </a:p>
        </p:txBody>
      </p:sp>
      <p:sp>
        <p:nvSpPr>
          <p:cNvPr id="3" name="Содержимое 2"/>
          <p:cNvSpPr>
            <a:spLocks noGrp="1"/>
          </p:cNvSpPr>
          <p:nvPr>
            <p:ph sz="half" idx="2"/>
          </p:nvPr>
        </p:nvSpPr>
        <p:spPr>
          <a:xfrm>
            <a:off x="0" y="1088740"/>
            <a:ext cx="5940152" cy="5037423"/>
          </a:xfrm>
        </p:spPr>
        <p:txBody>
          <a:bodyPr/>
          <a:lstStyle/>
          <a:p>
            <a:pPr>
              <a:buAutoNum type="arabicPeriod"/>
            </a:pPr>
            <a:r>
              <a:rPr lang="ru-RU" sz="1400" dirty="0" smtClean="0">
                <a:latin typeface="Times New Roman" pitchFamily="18" charset="0"/>
                <a:cs typeface="Times New Roman" pitchFamily="18" charset="0"/>
              </a:rPr>
              <a:t>Отсутствие правоустанавливающих документов на земельные участки у ФГБУ на момент включения объекта в ФАИП (ФГБУ «Татарская МВЛ», ФГБУ «Оренбургский РЦ»).</a:t>
            </a:r>
          </a:p>
          <a:p>
            <a:pPr>
              <a:buAutoNum type="arabicPeriod"/>
            </a:pPr>
            <a:r>
              <a:rPr lang="ru-RU" sz="1400" dirty="0" smtClean="0">
                <a:latin typeface="Times New Roman" pitchFamily="18" charset="0"/>
                <a:cs typeface="Times New Roman" pitchFamily="18" charset="0"/>
              </a:rPr>
              <a:t>Отсутствие санитарно-эпидемиологического заключения на санитарно-защитную зону объекта капитального строительства (ФГБУ «Калининградская МВЛ»).</a:t>
            </a:r>
          </a:p>
          <a:p>
            <a:pPr>
              <a:buAutoNum type="arabicPeriod"/>
            </a:pPr>
            <a:r>
              <a:rPr lang="ru-RU" sz="1400" dirty="0" smtClean="0">
                <a:latin typeface="Times New Roman" pitchFamily="18" charset="0"/>
                <a:cs typeface="Times New Roman" pitchFamily="18" charset="0"/>
              </a:rPr>
              <a:t>Несвоевременное подключение объектов капитального строительства к инженерным сетям (ФГБУ «Приморская МВЛ»).</a:t>
            </a:r>
          </a:p>
          <a:p>
            <a:pPr>
              <a:buAutoNum type="arabicPeriod"/>
            </a:pPr>
            <a:r>
              <a:rPr lang="ru-RU" sz="1400" dirty="0" smtClean="0">
                <a:latin typeface="Times New Roman" pitchFamily="18" charset="0"/>
                <a:cs typeface="Times New Roman" pitchFamily="18" charset="0"/>
              </a:rPr>
              <a:t>Несвоевременное получение в ФАУ «</a:t>
            </a:r>
            <a:r>
              <a:rPr lang="ru-RU" sz="1400" dirty="0" err="1" smtClean="0">
                <a:latin typeface="Times New Roman" pitchFamily="18" charset="0"/>
                <a:cs typeface="Times New Roman" pitchFamily="18" charset="0"/>
              </a:rPr>
              <a:t>Главгосэкспертиза</a:t>
            </a:r>
            <a:r>
              <a:rPr lang="ru-RU" sz="1400" dirty="0" smtClean="0">
                <a:latin typeface="Times New Roman" pitchFamily="18" charset="0"/>
                <a:cs typeface="Times New Roman" pitchFamily="18" charset="0"/>
              </a:rPr>
              <a:t> России» положительных заключений государственной экспертизы и результатов инженерных изысканий, а также положительных заключений оценки достоверности определения сметной стоимости объектов капитального строительства, и как следствие, позднее заключение государственного контракта на выполнение работ по реконструкции объектов капитального строительства (ФГБУ «Тверская МВЛ», ФГБУ «Калининградская МВЛ», ФГБУ «Ростовский РЦ», ФГБУ «Краснодарская МВЛ», ФГБУ «ВГНКИ», ФГБУ «Оренбургский РЦ», ФГБУ «Тульская МВЛ», ФГБУ «Свердловский РЦ»).</a:t>
            </a:r>
          </a:p>
          <a:p>
            <a:pPr>
              <a:buAutoNum type="arabicPeriod"/>
            </a:pPr>
            <a:r>
              <a:rPr lang="ru-RU" sz="1400" dirty="0" smtClean="0">
                <a:latin typeface="Times New Roman" pitchFamily="18" charset="0"/>
                <a:cs typeface="Times New Roman" pitchFamily="18" charset="0"/>
              </a:rPr>
              <a:t>Недостаточное взаимодействие с Подрядчиками (ФГБУ «ВНИИЗЖ»).</a:t>
            </a:r>
          </a:p>
          <a:p>
            <a:pPr>
              <a:buAutoNum type="arabicPeriod"/>
            </a:pPr>
            <a:endParaRPr lang="ru-RU" sz="1600" dirty="0" smtClean="0">
              <a:latin typeface="Times New Roman" pitchFamily="18" charset="0"/>
              <a:cs typeface="Times New Roman" pitchFamily="18" charset="0"/>
            </a:endParaRPr>
          </a:p>
          <a:p>
            <a:pPr>
              <a:buAutoNum type="arabicPeriod"/>
            </a:pPr>
            <a:endParaRPr lang="ru-RU" sz="1600" dirty="0" smtClean="0">
              <a:latin typeface="Times New Roman" pitchFamily="18" charset="0"/>
              <a:cs typeface="Times New Roman" pitchFamily="18" charset="0"/>
            </a:endParaRPr>
          </a:p>
          <a:p>
            <a:pPr>
              <a:buAutoNum type="arabicPeriod"/>
            </a:pPr>
            <a:endParaRPr lang="ru-RU" sz="1600" dirty="0" smtClean="0">
              <a:latin typeface="Times New Roman" pitchFamily="18" charset="0"/>
              <a:cs typeface="Times New Roman" pitchFamily="18" charset="0"/>
            </a:endParaRPr>
          </a:p>
          <a:p>
            <a:pPr>
              <a:buAutoNum type="arabicPeriod"/>
            </a:pPr>
            <a:endParaRPr lang="ru-RU" sz="1600" dirty="0" smtClean="0">
              <a:latin typeface="Times New Roman" pitchFamily="18" charset="0"/>
              <a:cs typeface="Times New Roman" pitchFamily="18" charset="0"/>
            </a:endParaRPr>
          </a:p>
          <a:p>
            <a:pPr>
              <a:buAutoNum type="arabicPeriod"/>
            </a:pPr>
            <a:endParaRPr lang="ru-RU" sz="1600" dirty="0" smtClean="0">
              <a:latin typeface="Times New Roman" pitchFamily="18" charset="0"/>
              <a:cs typeface="Times New Roman" pitchFamily="18" charset="0"/>
            </a:endParaRPr>
          </a:p>
        </p:txBody>
      </p:sp>
      <p:sp>
        <p:nvSpPr>
          <p:cNvPr id="6" name="Текст 5"/>
          <p:cNvSpPr>
            <a:spLocks noGrp="1"/>
          </p:cNvSpPr>
          <p:nvPr>
            <p:ph type="body" sz="quarter" idx="3"/>
          </p:nvPr>
        </p:nvSpPr>
        <p:spPr>
          <a:xfrm>
            <a:off x="6192180" y="368661"/>
            <a:ext cx="2808312" cy="756084"/>
          </a:xfrm>
        </p:spPr>
        <p:txBody>
          <a:bodyPr/>
          <a:lstStyle/>
          <a:p>
            <a:pPr algn="ctr"/>
            <a:r>
              <a:rPr lang="ru-RU" dirty="0" smtClean="0">
                <a:latin typeface="Times New Roman" pitchFamily="18" charset="0"/>
                <a:cs typeface="Times New Roman" pitchFamily="18" charset="0"/>
              </a:rPr>
              <a:t>Пути решения проблем</a:t>
            </a:r>
            <a:endParaRPr lang="ru-RU" dirty="0">
              <a:latin typeface="Times New Roman" pitchFamily="18" charset="0"/>
              <a:cs typeface="Times New Roman" pitchFamily="18" charset="0"/>
            </a:endParaRPr>
          </a:p>
        </p:txBody>
      </p:sp>
      <p:sp>
        <p:nvSpPr>
          <p:cNvPr id="7" name="Содержимое 6"/>
          <p:cNvSpPr>
            <a:spLocks noGrp="1"/>
          </p:cNvSpPr>
          <p:nvPr>
            <p:ph sz="quarter" idx="4"/>
          </p:nvPr>
        </p:nvSpPr>
        <p:spPr>
          <a:xfrm>
            <a:off x="5976156" y="1160748"/>
            <a:ext cx="3167844" cy="4965415"/>
          </a:xfrm>
        </p:spPr>
        <p:txBody>
          <a:bodyPr/>
          <a:lstStyle/>
          <a:p>
            <a:pPr>
              <a:buAutoNum type="arabicPeriod"/>
            </a:pPr>
            <a:r>
              <a:rPr lang="ru-RU" sz="1400" dirty="0">
                <a:latin typeface="Times New Roman" pitchFamily="18" charset="0"/>
                <a:cs typeface="Times New Roman" pitchFamily="18" charset="0"/>
              </a:rPr>
              <a:t>Своевременное получение правоустанавливающих документов на земельные участки.</a:t>
            </a:r>
          </a:p>
          <a:p>
            <a:pPr>
              <a:buAutoNum type="arabicPeriod"/>
            </a:pPr>
            <a:r>
              <a:rPr lang="ru-RU" sz="1400" dirty="0">
                <a:latin typeface="Times New Roman" pitchFamily="18" charset="0"/>
                <a:cs typeface="Times New Roman" pitchFamily="18" charset="0"/>
              </a:rPr>
              <a:t>Своевременное получение санитарно-эпидемиологического заключения.</a:t>
            </a:r>
          </a:p>
          <a:p>
            <a:pPr>
              <a:buAutoNum type="arabicPeriod"/>
            </a:pPr>
            <a:r>
              <a:rPr lang="ru-RU" sz="1400" dirty="0">
                <a:latin typeface="Times New Roman" pitchFamily="18" charset="0"/>
                <a:cs typeface="Times New Roman" pitchFamily="18" charset="0"/>
              </a:rPr>
              <a:t>Своевременное подключение объектов к инженерным сетям.</a:t>
            </a:r>
          </a:p>
          <a:p>
            <a:pPr>
              <a:buAutoNum type="arabicPeriod"/>
            </a:pPr>
            <a:r>
              <a:rPr lang="ru-RU" sz="1400" dirty="0">
                <a:latin typeface="Times New Roman" pitchFamily="18" charset="0"/>
                <a:cs typeface="Times New Roman" pitchFamily="18" charset="0"/>
              </a:rPr>
              <a:t>Своевременное получение положительных заключений в ФАУ «</a:t>
            </a:r>
            <a:r>
              <a:rPr lang="ru-RU" sz="1400" dirty="0" err="1">
                <a:latin typeface="Times New Roman" pitchFamily="18" charset="0"/>
                <a:cs typeface="Times New Roman" pitchFamily="18" charset="0"/>
              </a:rPr>
              <a:t>Главгосэкспертиза</a:t>
            </a:r>
            <a:r>
              <a:rPr lang="ru-RU" sz="1400" dirty="0">
                <a:latin typeface="Times New Roman" pitchFamily="18" charset="0"/>
                <a:cs typeface="Times New Roman" pitchFamily="18" charset="0"/>
              </a:rPr>
              <a:t> России».</a:t>
            </a:r>
          </a:p>
          <a:p>
            <a:pPr>
              <a:buAutoNum type="arabicPeriod"/>
            </a:pPr>
            <a:endParaRPr lang="en-US" sz="1400" dirty="0" smtClean="0">
              <a:latin typeface="Times New Roman" pitchFamily="18" charset="0"/>
              <a:cs typeface="Times New Roman" pitchFamily="18" charset="0"/>
            </a:endParaRPr>
          </a:p>
          <a:p>
            <a:pPr>
              <a:buAutoNum type="arabicPeriod"/>
            </a:pPr>
            <a:endParaRPr lang="en-US" sz="1400" dirty="0">
              <a:latin typeface="Times New Roman" pitchFamily="18" charset="0"/>
              <a:cs typeface="Times New Roman" pitchFamily="18" charset="0"/>
            </a:endParaRPr>
          </a:p>
          <a:p>
            <a:pPr>
              <a:buAutoNum type="arabicPeriod"/>
            </a:pPr>
            <a:endParaRPr lang="en-US" sz="1400" dirty="0" smtClean="0">
              <a:latin typeface="Times New Roman" pitchFamily="18" charset="0"/>
              <a:cs typeface="Times New Roman" pitchFamily="18" charset="0"/>
            </a:endParaRPr>
          </a:p>
          <a:p>
            <a:pPr>
              <a:buAutoNum type="arabicPeriod"/>
            </a:pPr>
            <a:endParaRPr lang="en-US" sz="1400" dirty="0">
              <a:latin typeface="Times New Roman" pitchFamily="18" charset="0"/>
              <a:cs typeface="Times New Roman" pitchFamily="18" charset="0"/>
            </a:endParaRPr>
          </a:p>
          <a:p>
            <a:pPr>
              <a:buAutoNum type="arabicPeriod"/>
            </a:pPr>
            <a:r>
              <a:rPr lang="ru-RU" sz="1400" dirty="0" smtClean="0">
                <a:latin typeface="Times New Roman" pitchFamily="18" charset="0"/>
                <a:cs typeface="Times New Roman" pitchFamily="18" charset="0"/>
              </a:rPr>
              <a:t>Своевременное </a:t>
            </a:r>
            <a:r>
              <a:rPr lang="ru-RU" sz="1400" dirty="0">
                <a:latin typeface="Times New Roman" pitchFamily="18" charset="0"/>
                <a:cs typeface="Times New Roman" pitchFamily="18" charset="0"/>
              </a:rPr>
              <a:t>проведение претензионных работ.</a:t>
            </a:r>
          </a:p>
          <a:p>
            <a:pPr>
              <a:buAutoNum type="arabicPeriod"/>
            </a:pPr>
            <a:endParaRPr lang="ru-RU" sz="1600" dirty="0" smtClean="0">
              <a:latin typeface="Times New Roman" pitchFamily="18" charset="0"/>
              <a:cs typeface="Times New Roman" pitchFamily="18" charset="0"/>
            </a:endParaRPr>
          </a:p>
          <a:p>
            <a:pPr>
              <a:buAutoNum type="arabicPeriod"/>
            </a:pPr>
            <a:endParaRPr lang="ru-RU" sz="1600" dirty="0" smtClean="0">
              <a:latin typeface="Times New Roman" pitchFamily="18" charset="0"/>
              <a:cs typeface="Times New Roman" pitchFamily="18" charset="0"/>
            </a:endParaRPr>
          </a:p>
          <a:p>
            <a:pPr>
              <a:buAutoNum type="arabicPeriod"/>
            </a:pPr>
            <a:endParaRPr lang="ru-RU" sz="1600" dirty="0" smtClean="0">
              <a:latin typeface="Times New Roman" pitchFamily="18" charset="0"/>
              <a:cs typeface="Times New Roman" pitchFamily="18" charset="0"/>
            </a:endParaRPr>
          </a:p>
          <a:p>
            <a:pPr>
              <a:buAutoNum type="arabicPeriod"/>
            </a:pPr>
            <a:endParaRPr lang="ru-RU" sz="1600" dirty="0" smtClean="0">
              <a:latin typeface="Times New Roman" pitchFamily="18" charset="0"/>
              <a:cs typeface="Times New Roman" pitchFamily="18" charset="0"/>
            </a:endParaRPr>
          </a:p>
          <a:p>
            <a:endParaRPr lang="ru-RU" sz="1600" dirty="0">
              <a:latin typeface="Times New Roman" pitchFamily="18" charset="0"/>
              <a:cs typeface="Times New Roman" pitchFamily="18" charset="0"/>
            </a:endParaRPr>
          </a:p>
        </p:txBody>
      </p:sp>
      <p:sp>
        <p:nvSpPr>
          <p:cNvPr id="4" name="Номер слайда 3"/>
          <p:cNvSpPr>
            <a:spLocks noGrp="1"/>
          </p:cNvSpPr>
          <p:nvPr>
            <p:ph type="sldNum" idx="10"/>
          </p:nvPr>
        </p:nvSpPr>
        <p:spPr/>
        <p:txBody>
          <a:bodyPr/>
          <a:lstStyle/>
          <a:p>
            <a:pPr>
              <a:defRPr/>
            </a:pPr>
            <a:fld id="{65318907-8DCF-4A85-90EA-70AF299E718C}" type="slidenum">
              <a:rPr lang="en-GB" smtClean="0"/>
              <a:pPr>
                <a:defRPr/>
              </a:pPr>
              <a:t>6</a:t>
            </a:fld>
            <a:endParaRPr lang="en-GB"/>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4838" cy="1066130"/>
          </a:xfrm>
        </p:spPr>
        <p:txBody>
          <a:bodyPr/>
          <a:lstStyle/>
          <a:p>
            <a:r>
              <a:rPr lang="ru-RU" sz="2400" b="1" dirty="0" smtClean="0">
                <a:latin typeface="Times New Roman" pitchFamily="18" charset="0"/>
                <a:cs typeface="Times New Roman" pitchFamily="18" charset="0"/>
              </a:rPr>
              <a:t>Проблемы, возникающие на стадии согласования документации в </a:t>
            </a:r>
            <a:r>
              <a:rPr lang="ru-RU" sz="2400" b="1" dirty="0" err="1" smtClean="0">
                <a:latin typeface="Times New Roman" pitchFamily="18" charset="0"/>
                <a:cs typeface="Times New Roman" pitchFamily="18" charset="0"/>
              </a:rPr>
              <a:t>Россельхознадзоре</a:t>
            </a:r>
            <a:endParaRPr lang="ru-RU" sz="2400" b="1" dirty="0">
              <a:latin typeface="Times New Roman" pitchFamily="18" charset="0"/>
              <a:cs typeface="Times New Roman" pitchFamily="18" charset="0"/>
            </a:endParaRPr>
          </a:p>
        </p:txBody>
      </p:sp>
      <p:sp>
        <p:nvSpPr>
          <p:cNvPr id="3" name="Содержимое 2"/>
          <p:cNvSpPr>
            <a:spLocks noGrp="1"/>
          </p:cNvSpPr>
          <p:nvPr>
            <p:ph idx="1"/>
          </p:nvPr>
        </p:nvSpPr>
        <p:spPr>
          <a:xfrm>
            <a:off x="468313" y="1520788"/>
            <a:ext cx="8224837" cy="3888432"/>
          </a:xfrm>
        </p:spPr>
        <p:txBody>
          <a:bodyPr/>
          <a:lstStyle/>
          <a:p>
            <a:pPr algn="just"/>
            <a:r>
              <a:rPr lang="ru-RU" sz="2800" dirty="0" smtClean="0">
                <a:latin typeface="Times New Roman" pitchFamily="18" charset="0"/>
                <a:cs typeface="Times New Roman" pitchFamily="18" charset="0"/>
              </a:rPr>
              <a:t>Ненадлежащие оформление и несвоевременное представление конкурсных документаций на согласование в </a:t>
            </a:r>
            <a:r>
              <a:rPr lang="ru-RU" sz="2800" dirty="0" err="1" smtClean="0">
                <a:latin typeface="Times New Roman" pitchFamily="18" charset="0"/>
                <a:cs typeface="Times New Roman" pitchFamily="18" charset="0"/>
              </a:rPr>
              <a:t>Россельхознадзор</a:t>
            </a:r>
            <a:r>
              <a:rPr lang="ru-RU" sz="2800" dirty="0" smtClean="0">
                <a:latin typeface="Times New Roman" pitchFamily="18" charset="0"/>
                <a:cs typeface="Times New Roman" pitchFamily="18" charset="0"/>
              </a:rPr>
              <a:t>.</a:t>
            </a:r>
          </a:p>
          <a:p>
            <a:pPr algn="just">
              <a:buAutoNum type="arabicPeriod"/>
            </a:pPr>
            <a:endParaRPr lang="ru-RU" sz="1800" dirty="0" smtClean="0">
              <a:latin typeface="Times New Roman" pitchFamily="18" charset="0"/>
              <a:cs typeface="Times New Roman" pitchFamily="18" charset="0"/>
            </a:endParaRPr>
          </a:p>
          <a:p>
            <a:pPr algn="just">
              <a:buAutoNum type="arabicPeriod"/>
            </a:pPr>
            <a:endParaRPr lang="ru-RU" sz="1800" dirty="0">
              <a:latin typeface="Times New Roman" pitchFamily="18" charset="0"/>
              <a:cs typeface="Times New Roman" pitchFamily="18" charset="0"/>
            </a:endParaRPr>
          </a:p>
        </p:txBody>
      </p:sp>
      <p:sp>
        <p:nvSpPr>
          <p:cNvPr id="4" name="Номер слайда 3"/>
          <p:cNvSpPr>
            <a:spLocks noGrp="1"/>
          </p:cNvSpPr>
          <p:nvPr>
            <p:ph type="sldNum" idx="10"/>
          </p:nvPr>
        </p:nvSpPr>
        <p:spPr/>
        <p:txBody>
          <a:bodyPr/>
          <a:lstStyle/>
          <a:p>
            <a:pPr>
              <a:defRPr/>
            </a:pPr>
            <a:fld id="{65318907-8DCF-4A85-90EA-70AF299E718C}" type="slidenum">
              <a:rPr lang="en-GB" smtClean="0"/>
              <a:pPr>
                <a:defRPr/>
              </a:pPr>
              <a:t>7</a:t>
            </a:fld>
            <a:endParaRPr lang="en-GB"/>
          </a:p>
        </p:txBody>
      </p:sp>
      <p:pic>
        <p:nvPicPr>
          <p:cNvPr id="5" name="Picture 2"/>
          <p:cNvPicPr>
            <a:picLocks noChangeAspect="1" noChangeArrowheads="1"/>
          </p:cNvPicPr>
          <p:nvPr/>
        </p:nvPicPr>
        <p:blipFill>
          <a:blip r:embed="rId2" cstate="print"/>
          <a:srcRect/>
          <a:stretch>
            <a:fillRect/>
          </a:stretch>
        </p:blipFill>
        <p:spPr bwMode="auto">
          <a:xfrm>
            <a:off x="323528" y="2996952"/>
            <a:ext cx="2930236" cy="2194560"/>
          </a:xfrm>
          <a:prstGeom prst="rect">
            <a:avLst/>
          </a:prstGeom>
          <a:noFill/>
          <a:ln w="9525">
            <a:noFill/>
            <a:miter lim="800000"/>
            <a:headEnd/>
            <a:tailEnd/>
          </a:ln>
          <a:effectLst/>
        </p:spPr>
      </p:pic>
      <p:pic>
        <p:nvPicPr>
          <p:cNvPr id="7" name="Picture 5"/>
          <p:cNvPicPr>
            <a:picLocks noChangeAspect="1" noChangeArrowheads="1"/>
          </p:cNvPicPr>
          <p:nvPr/>
        </p:nvPicPr>
        <p:blipFill>
          <a:blip r:embed="rId3" cstate="print"/>
          <a:srcRect/>
          <a:stretch>
            <a:fillRect/>
          </a:stretch>
        </p:blipFill>
        <p:spPr bwMode="auto">
          <a:xfrm>
            <a:off x="6124178" y="2888940"/>
            <a:ext cx="3019822" cy="2264867"/>
          </a:xfrm>
          <a:prstGeom prst="rect">
            <a:avLst/>
          </a:prstGeom>
          <a:noFill/>
          <a:ln w="9525">
            <a:noFill/>
            <a:miter lim="800000"/>
            <a:headEnd/>
            <a:tailEnd/>
          </a:ln>
          <a:effectLst/>
        </p:spPr>
      </p:pic>
      <p:pic>
        <p:nvPicPr>
          <p:cNvPr id="6" name="Picture 3"/>
          <p:cNvPicPr>
            <a:picLocks noChangeAspect="1" noChangeArrowheads="1"/>
          </p:cNvPicPr>
          <p:nvPr/>
        </p:nvPicPr>
        <p:blipFill>
          <a:blip r:embed="rId4" cstate="print"/>
          <a:srcRect/>
          <a:stretch>
            <a:fillRect/>
          </a:stretch>
        </p:blipFill>
        <p:spPr bwMode="auto">
          <a:xfrm>
            <a:off x="3095836" y="3825044"/>
            <a:ext cx="3168352" cy="2160240"/>
          </a:xfrm>
          <a:prstGeom prst="rect">
            <a:avLst/>
          </a:prstGeom>
          <a:noFill/>
          <a:ln w="9525">
            <a:noFill/>
            <a:miter lim="800000"/>
            <a:headEnd/>
            <a:tailEnd/>
          </a:ln>
          <a:effec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9"/>
            <a:ext cx="8224838" cy="994122"/>
          </a:xfrm>
        </p:spPr>
        <p:txBody>
          <a:bodyPr/>
          <a:lstStyle/>
          <a:p>
            <a:r>
              <a:rPr lang="ru-RU" sz="2800" dirty="0" smtClean="0"/>
              <a:t>Контроль за объектами капитального строительства</a:t>
            </a:r>
            <a:endParaRPr lang="ru-RU" sz="2800" dirty="0"/>
          </a:p>
        </p:txBody>
      </p:sp>
      <p:sp>
        <p:nvSpPr>
          <p:cNvPr id="3" name="Содержимое 2"/>
          <p:cNvSpPr>
            <a:spLocks noGrp="1"/>
          </p:cNvSpPr>
          <p:nvPr>
            <p:ph idx="1"/>
          </p:nvPr>
        </p:nvSpPr>
        <p:spPr>
          <a:xfrm>
            <a:off x="143509" y="1268759"/>
            <a:ext cx="3924436" cy="3744417"/>
          </a:xfrm>
        </p:spPr>
        <p:txBody>
          <a:bodyPr/>
          <a:lstStyle/>
          <a:p>
            <a:pPr marL="0"/>
            <a:r>
              <a:rPr lang="ru-RU" sz="1700" dirty="0" smtClean="0">
                <a:latin typeface="Times New Roman" pitchFamily="18" charset="0"/>
                <a:cs typeface="Times New Roman" pitchFamily="18" charset="0"/>
              </a:rPr>
              <a:t>Россельхознадзором 25.09.2014 №ФС-АС-2/18313 было поручено ФГБУ установить видеокамеры на объектах капитального строительства, которые осуществляют свою работу в режиме </a:t>
            </a:r>
            <a:r>
              <a:rPr lang="en-US" sz="1700" dirty="0" smtClean="0">
                <a:latin typeface="Times New Roman" pitchFamily="18" charset="0"/>
                <a:cs typeface="Times New Roman" pitchFamily="18" charset="0"/>
              </a:rPr>
              <a:t>on-line</a:t>
            </a:r>
            <a:r>
              <a:rPr lang="ru-RU" sz="1700" dirty="0" smtClean="0">
                <a:latin typeface="Times New Roman" pitchFamily="18" charset="0"/>
                <a:cs typeface="Times New Roman" pitchFamily="18" charset="0"/>
              </a:rPr>
              <a:t>. </a:t>
            </a:r>
          </a:p>
          <a:p>
            <a:pPr marL="0"/>
            <a:r>
              <a:rPr lang="ru-RU" sz="1700" dirty="0" smtClean="0">
                <a:latin typeface="Times New Roman" pitchFamily="18" charset="0"/>
                <a:cs typeface="Times New Roman" pitchFamily="18" charset="0"/>
              </a:rPr>
              <a:t>На сайтах федеральных государственных бюджетных учреждений создан раздел «Наше строительство», где осуществляется прямая  трансляция с камер, установленных на строительных площадках, что позволяет контролировать ход строительства.</a:t>
            </a:r>
          </a:p>
          <a:p>
            <a:pPr algn="just"/>
            <a:endParaRPr lang="ru-RU" sz="1700" dirty="0" smtClean="0">
              <a:latin typeface="Times New Roman" pitchFamily="18" charset="0"/>
              <a:cs typeface="Times New Roman" pitchFamily="18" charset="0"/>
            </a:endParaRPr>
          </a:p>
        </p:txBody>
      </p:sp>
      <p:sp>
        <p:nvSpPr>
          <p:cNvPr id="4" name="Номер слайда 3"/>
          <p:cNvSpPr>
            <a:spLocks noGrp="1"/>
          </p:cNvSpPr>
          <p:nvPr>
            <p:ph type="sldNum" idx="10"/>
          </p:nvPr>
        </p:nvSpPr>
        <p:spPr/>
        <p:txBody>
          <a:bodyPr/>
          <a:lstStyle/>
          <a:p>
            <a:pPr>
              <a:defRPr/>
            </a:pPr>
            <a:fld id="{65318907-8DCF-4A85-90EA-70AF299E718C}" type="slidenum">
              <a:rPr lang="en-GB" smtClean="0"/>
              <a:pPr>
                <a:defRPr/>
              </a:pPr>
              <a:t>8</a:t>
            </a:fld>
            <a:endParaRPr lang="en-GB"/>
          </a:p>
        </p:txBody>
      </p:sp>
      <p:pic>
        <p:nvPicPr>
          <p:cNvPr id="5" name="Picture 2"/>
          <p:cNvPicPr>
            <a:picLocks noChangeAspect="1" noChangeArrowheads="1"/>
          </p:cNvPicPr>
          <p:nvPr/>
        </p:nvPicPr>
        <p:blipFill>
          <a:blip r:embed="rId2" cstate="print"/>
          <a:srcRect/>
          <a:stretch>
            <a:fillRect/>
          </a:stretch>
        </p:blipFill>
        <p:spPr bwMode="auto">
          <a:xfrm>
            <a:off x="4103948" y="1340768"/>
            <a:ext cx="2808312" cy="2106234"/>
          </a:xfrm>
          <a:prstGeom prst="rect">
            <a:avLst/>
          </a:prstGeom>
          <a:noFill/>
          <a:ln w="9525">
            <a:noFill/>
            <a:miter lim="800000"/>
            <a:headEnd/>
            <a:tailEnd/>
          </a:ln>
          <a:effectLst/>
        </p:spPr>
      </p:pic>
      <p:pic>
        <p:nvPicPr>
          <p:cNvPr id="7" name="Picture 5"/>
          <p:cNvPicPr>
            <a:picLocks noChangeAspect="1" noChangeArrowheads="1"/>
          </p:cNvPicPr>
          <p:nvPr/>
        </p:nvPicPr>
        <p:blipFill>
          <a:blip r:embed="rId3" cstate="print"/>
          <a:srcRect/>
          <a:stretch>
            <a:fillRect/>
          </a:stretch>
        </p:blipFill>
        <p:spPr bwMode="auto">
          <a:xfrm>
            <a:off x="4067944" y="3969060"/>
            <a:ext cx="2688130" cy="2016097"/>
          </a:xfrm>
          <a:prstGeom prst="rect">
            <a:avLst/>
          </a:prstGeom>
          <a:noFill/>
          <a:ln w="9525">
            <a:noFill/>
            <a:miter lim="800000"/>
            <a:headEnd/>
            <a:tailEnd/>
          </a:ln>
          <a:effectLst/>
        </p:spPr>
      </p:pic>
      <p:pic>
        <p:nvPicPr>
          <p:cNvPr id="2052" name="Picture 4"/>
          <p:cNvPicPr>
            <a:picLocks noChangeAspect="1" noChangeArrowheads="1"/>
          </p:cNvPicPr>
          <p:nvPr/>
        </p:nvPicPr>
        <p:blipFill>
          <a:blip r:embed="rId4" cstate="print"/>
          <a:srcRect/>
          <a:stretch>
            <a:fillRect/>
          </a:stretch>
        </p:blipFill>
        <p:spPr bwMode="auto">
          <a:xfrm>
            <a:off x="5857838" y="2636912"/>
            <a:ext cx="3286162" cy="2016224"/>
          </a:xfrm>
          <a:prstGeom prst="rect">
            <a:avLst/>
          </a:prstGeom>
          <a:noFill/>
          <a:ln w="9525">
            <a:noFill/>
            <a:miter lim="800000"/>
            <a:headEnd/>
            <a:tailEnd/>
          </a:ln>
          <a:effectLst/>
        </p:spPr>
      </p:pic>
    </p:spTree>
  </p:cSld>
  <p:clrMapOvr>
    <a:masterClrMapping/>
  </p:clrMapOvr>
</p:sld>
</file>

<file path=ppt/theme/theme1.xml><?xml version="1.0" encoding="utf-8"?>
<a:theme xmlns:a="http://schemas.openxmlformats.org/drawingml/2006/main" name="Оформление по умолчанию">
  <a:themeElements>
    <a:clrScheme name="Оформление по умолчанию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Оформление по умолчанию">
      <a:majorFont>
        <a:latin typeface="Arial"/>
        <a:ea typeface=""/>
        <a:cs typeface=""/>
      </a:majorFont>
      <a:minorFont>
        <a:latin typeface="Arial"/>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pitchFamily="18" charset="0"/>
          <a:buNone/>
          <a:tabLst/>
          <a:defRPr kumimoji="0" lang="en-GB" sz="1800" b="0" i="0" u="none" strike="noStrike" cap="none" normalizeH="0" baseline="0" smtClean="0">
            <a:ln>
              <a:noFill/>
            </a:ln>
            <a:solidFill>
              <a:schemeClr val="bg1"/>
            </a:solidFill>
            <a:effectLst/>
            <a:latin typeface="Arial"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pitchFamily="18" charset="0"/>
          <a:buNone/>
          <a:tabLst/>
          <a:defRPr kumimoji="0" lang="en-GB" sz="1800" b="0" i="0" u="none" strike="noStrike" cap="none" normalizeH="0" baseline="0" smtClean="0">
            <a:ln>
              <a:noFill/>
            </a:ln>
            <a:solidFill>
              <a:schemeClr val="bg1"/>
            </a:solidFill>
            <a:effectLst/>
            <a:latin typeface="Arial" charset="0"/>
          </a:defRPr>
        </a:defPPr>
      </a:lstStyle>
    </a:lnDef>
  </a:objectDefaults>
  <a:extraClrSchemeLst>
    <a:extraClrScheme>
      <a:clrScheme name="Оформление по умолчанию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Оформление по умолчанию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Оформление по умолчанию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Оформление по умолчанию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Оформление по умолчанию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Оформление по умолчанию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Оформление по умолчанию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Тема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7575</TotalTime>
  <Words>548</Words>
  <Application>Microsoft Office PowerPoint</Application>
  <PresentationFormat>Экран (4:3)</PresentationFormat>
  <Paragraphs>123</Paragraphs>
  <Slides>8</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8</vt:i4>
      </vt:variant>
    </vt:vector>
  </HeadingPairs>
  <TitlesOfParts>
    <vt:vector size="9" baseType="lpstr">
      <vt:lpstr>Оформление по умолчанию</vt:lpstr>
      <vt:lpstr>ОБЪЕКТЫ КАПИТАЛЬНОГО СТРОИТЕЛЬСТВА </vt:lpstr>
      <vt:lpstr>Объекты капстроительства, в рамках Госпрограммы  «Предупреждение распространения и ликвидация АЧС»</vt:lpstr>
      <vt:lpstr> Объекты капитального строительства, в рамках Госпрограммы: «Предупреждение распространения и ликвидация АЧС» </vt:lpstr>
      <vt:lpstr>Презентация PowerPoint</vt:lpstr>
      <vt:lpstr>Объекты капитального строительства, в рамках Госпрограммы:  «Обеспечение функций в области ветеринарного  и фитосанитарного надзора»</vt:lpstr>
      <vt:lpstr>Презентация PowerPoint</vt:lpstr>
      <vt:lpstr>Проблемы, возникающие на стадии согласования документации в Россельхознадзоре</vt:lpstr>
      <vt:lpstr>Контроль за объектами капитального строительства</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Osminin</dc:creator>
  <cp:lastModifiedBy>Николай Анатольевич Власов</cp:lastModifiedBy>
  <cp:revision>552</cp:revision>
  <cp:lastPrinted>1601-01-01T00:00:00Z</cp:lastPrinted>
  <dcterms:created xsi:type="dcterms:W3CDTF">2007-12-07T12:38:56Z</dcterms:created>
  <dcterms:modified xsi:type="dcterms:W3CDTF">2015-03-24T05:39:02Z</dcterms:modified>
</cp:coreProperties>
</file>